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8" r:id="rId10"/>
    <p:sldId id="269" r:id="rId11"/>
    <p:sldId id="319" r:id="rId12"/>
    <p:sldId id="270" r:id="rId13"/>
    <p:sldId id="271" r:id="rId14"/>
    <p:sldId id="288" r:id="rId15"/>
    <p:sldId id="320" r:id="rId16"/>
    <p:sldId id="284" r:id="rId17"/>
    <p:sldId id="272" r:id="rId18"/>
    <p:sldId id="289" r:id="rId19"/>
    <p:sldId id="296" r:id="rId20"/>
    <p:sldId id="290" r:id="rId21"/>
    <p:sldId id="292" r:id="rId22"/>
    <p:sldId id="293" r:id="rId23"/>
    <p:sldId id="294" r:id="rId24"/>
    <p:sldId id="312" r:id="rId25"/>
    <p:sldId id="313" r:id="rId26"/>
    <p:sldId id="314" r:id="rId27"/>
    <p:sldId id="315" r:id="rId28"/>
    <p:sldId id="316" r:id="rId29"/>
    <p:sldId id="298" r:id="rId30"/>
    <p:sldId id="297" r:id="rId31"/>
    <p:sldId id="300" r:id="rId32"/>
    <p:sldId id="299" r:id="rId33"/>
    <p:sldId id="301" r:id="rId34"/>
    <p:sldId id="303" r:id="rId35"/>
    <p:sldId id="304" r:id="rId36"/>
    <p:sldId id="305" r:id="rId37"/>
    <p:sldId id="307" r:id="rId38"/>
    <p:sldId id="308" r:id="rId39"/>
    <p:sldId id="309" r:id="rId40"/>
    <p:sldId id="310" r:id="rId41"/>
    <p:sldId id="311" r:id="rId42"/>
    <p:sldId id="317" r:id="rId43"/>
    <p:sldId id="263" r:id="rId44"/>
    <p:sldId id="286" r:id="rId4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61F99-26C3-4A18-AE84-719191B3418C}" v="2245" dt="2023-05-30T09:19:4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ányi Gibárt" userId="52b43073-489a-48b0-9104-11ea9b8a7e03" providerId="ADAL" clId="{7E2A246A-B8F4-41DE-9065-C045273845E8}"/>
    <pc:docChg chg="undo custSel modSld">
      <pc:chgData name="Gilányi Gibárt" userId="52b43073-489a-48b0-9104-11ea9b8a7e03" providerId="ADAL" clId="{7E2A246A-B8F4-41DE-9065-C045273845E8}" dt="2023-02-12T19:42:48.007" v="11" actId="478"/>
      <pc:docMkLst>
        <pc:docMk/>
      </pc:docMkLst>
      <pc:sldChg chg="addSp delSp modSp mod">
        <pc:chgData name="Gilányi Gibárt" userId="52b43073-489a-48b0-9104-11ea9b8a7e03" providerId="ADAL" clId="{7E2A246A-B8F4-41DE-9065-C045273845E8}" dt="2023-02-12T19:42:48.007" v="11" actId="478"/>
        <pc:sldMkLst>
          <pc:docMk/>
          <pc:sldMk cId="3356881391" sldId="269"/>
        </pc:sldMkLst>
        <pc:spChg chg="mod">
          <ac:chgData name="Gilányi Gibárt" userId="52b43073-489a-48b0-9104-11ea9b8a7e03" providerId="ADAL" clId="{7E2A246A-B8F4-41DE-9065-C045273845E8}" dt="2023-02-06T02:42:48.287" v="2" actId="1076"/>
          <ac:spMkLst>
            <pc:docMk/>
            <pc:sldMk cId="3356881391" sldId="269"/>
            <ac:spMk id="5" creationId="{E1D60AD6-19E7-08D3-D2B3-103048955E2C}"/>
          </ac:spMkLst>
        </pc:spChg>
        <pc:spChg chg="mod">
          <ac:chgData name="Gilányi Gibárt" userId="52b43073-489a-48b0-9104-11ea9b8a7e03" providerId="ADAL" clId="{7E2A246A-B8F4-41DE-9065-C045273845E8}" dt="2023-02-06T02:41:13.207" v="0" actId="1076"/>
          <ac:spMkLst>
            <pc:docMk/>
            <pc:sldMk cId="3356881391" sldId="269"/>
            <ac:spMk id="6" creationId="{77AD625C-C887-60C8-AA04-823679A9D02E}"/>
          </ac:spMkLst>
        </pc:spChg>
        <pc:spChg chg="mod">
          <ac:chgData name="Gilányi Gibárt" userId="52b43073-489a-48b0-9104-11ea9b8a7e03" providerId="ADAL" clId="{7E2A246A-B8F4-41DE-9065-C045273845E8}" dt="2023-02-06T02:42:48.287" v="2" actId="1076"/>
          <ac:spMkLst>
            <pc:docMk/>
            <pc:sldMk cId="3356881391" sldId="269"/>
            <ac:spMk id="16" creationId="{8D1D7D36-28F1-55FC-4C7C-1E3DF6133EE9}"/>
          </ac:spMkLst>
        </pc:spChg>
        <pc:spChg chg="add del mod">
          <ac:chgData name="Gilányi Gibárt" userId="52b43073-489a-48b0-9104-11ea9b8a7e03" providerId="ADAL" clId="{7E2A246A-B8F4-41DE-9065-C045273845E8}" dt="2023-02-12T19:42:41.686" v="9" actId="478"/>
          <ac:spMkLst>
            <pc:docMk/>
            <pc:sldMk cId="3356881391" sldId="269"/>
            <ac:spMk id="24" creationId="{B57F60CB-BBF7-0A60-28F5-6A7182CD7F9A}"/>
          </ac:spMkLst>
        </pc:spChg>
        <pc:spChg chg="add del mod">
          <ac:chgData name="Gilányi Gibárt" userId="52b43073-489a-48b0-9104-11ea9b8a7e03" providerId="ADAL" clId="{7E2A246A-B8F4-41DE-9065-C045273845E8}" dt="2023-02-12T19:42:48.007" v="11" actId="478"/>
          <ac:spMkLst>
            <pc:docMk/>
            <pc:sldMk cId="3356881391" sldId="269"/>
            <ac:spMk id="32" creationId="{8B026A9A-93C3-07A7-D279-A345C395F098}"/>
          </ac:spMkLst>
        </pc:spChg>
        <pc:spChg chg="add del mod">
          <ac:chgData name="Gilányi Gibárt" userId="52b43073-489a-48b0-9104-11ea9b8a7e03" providerId="ADAL" clId="{7E2A246A-B8F4-41DE-9065-C045273845E8}" dt="2023-02-12T19:42:37.109" v="7" actId="478"/>
          <ac:spMkLst>
            <pc:docMk/>
            <pc:sldMk cId="3356881391" sldId="269"/>
            <ac:spMk id="33" creationId="{25ADE2C8-804F-7AB2-BC31-89186FFA40D6}"/>
          </ac:spMkLst>
        </pc:spChg>
      </pc:sldChg>
    </pc:docChg>
  </pc:docChgLst>
  <pc:docChgLst>
    <pc:chgData name="Gilányi Gibárt" userId="52b43073-489a-48b0-9104-11ea9b8a7e03" providerId="ADAL" clId="{70C17F1D-E679-4D3D-9B39-DCA1E4CA4A3B}"/>
    <pc:docChg chg="undo custSel addSld modSld">
      <pc:chgData name="Gilányi Gibárt" userId="52b43073-489a-48b0-9104-11ea9b8a7e03" providerId="ADAL" clId="{70C17F1D-E679-4D3D-9B39-DCA1E4CA4A3B}" dt="2022-11-22T05:56:23.859" v="139" actId="20577"/>
      <pc:docMkLst>
        <pc:docMk/>
      </pc:docMkLst>
      <pc:sldChg chg="addSp delSp modSp mod">
        <pc:chgData name="Gilányi Gibárt" userId="52b43073-489a-48b0-9104-11ea9b8a7e03" providerId="ADAL" clId="{70C17F1D-E679-4D3D-9B39-DCA1E4CA4A3B}" dt="2022-11-14T23:15:33.722" v="5" actId="478"/>
        <pc:sldMkLst>
          <pc:docMk/>
          <pc:sldMk cId="332174794" sldId="259"/>
        </pc:sldMkLst>
        <pc:spChg chg="add del mod">
          <ac:chgData name="Gilányi Gibárt" userId="52b43073-489a-48b0-9104-11ea9b8a7e03" providerId="ADAL" clId="{70C17F1D-E679-4D3D-9B39-DCA1E4CA4A3B}" dt="2022-11-14T23:15:33.722" v="5" actId="478"/>
          <ac:spMkLst>
            <pc:docMk/>
            <pc:sldMk cId="332174794" sldId="259"/>
            <ac:spMk id="3" creationId="{C2CFD875-3FAF-8F2C-2458-E3093E7476AF}"/>
          </ac:spMkLst>
        </pc:spChg>
        <pc:spChg chg="add del">
          <ac:chgData name="Gilányi Gibárt" userId="52b43073-489a-48b0-9104-11ea9b8a7e03" providerId="ADAL" clId="{70C17F1D-E679-4D3D-9B39-DCA1E4CA4A3B}" dt="2022-11-14T23:15:33.722" v="5" actId="478"/>
          <ac:spMkLst>
            <pc:docMk/>
            <pc:sldMk cId="332174794" sldId="259"/>
            <ac:spMk id="6" creationId="{77AD625C-C887-60C8-AA04-823679A9D02E}"/>
          </ac:spMkLst>
        </pc:spChg>
      </pc:sldChg>
      <pc:sldChg chg="modSp">
        <pc:chgData name="Gilányi Gibárt" userId="52b43073-489a-48b0-9104-11ea9b8a7e03" providerId="ADAL" clId="{70C17F1D-E679-4D3D-9B39-DCA1E4CA4A3B}" dt="2022-11-13T23:40:04.647" v="1" actId="207"/>
        <pc:sldMkLst>
          <pc:docMk/>
          <pc:sldMk cId="2177773391" sldId="268"/>
        </pc:sldMkLst>
        <pc:spChg chg="mod">
          <ac:chgData name="Gilányi Gibárt" userId="52b43073-489a-48b0-9104-11ea9b8a7e03" providerId="ADAL" clId="{70C17F1D-E679-4D3D-9B39-DCA1E4CA4A3B}" dt="2022-11-13T23:40:04.647" v="1" actId="207"/>
          <ac:spMkLst>
            <pc:docMk/>
            <pc:sldMk cId="2177773391" sldId="268"/>
            <ac:spMk id="5" creationId="{E1D60AD6-19E7-08D3-D2B3-103048955E2C}"/>
          </ac:spMkLst>
        </pc:spChg>
      </pc:sldChg>
      <pc:sldChg chg="addSp modSp new mod setBg">
        <pc:chgData name="Gilányi Gibárt" userId="52b43073-489a-48b0-9104-11ea9b8a7e03" providerId="ADAL" clId="{70C17F1D-E679-4D3D-9B39-DCA1E4CA4A3B}" dt="2022-11-22T05:56:23.859" v="139" actId="20577"/>
        <pc:sldMkLst>
          <pc:docMk/>
          <pc:sldMk cId="1991342332" sldId="272"/>
        </pc:sldMkLst>
        <pc:spChg chg="mod">
          <ac:chgData name="Gilányi Gibárt" userId="52b43073-489a-48b0-9104-11ea9b8a7e03" providerId="ADAL" clId="{70C17F1D-E679-4D3D-9B39-DCA1E4CA4A3B}" dt="2022-11-22T05:55:11.597" v="8" actId="26606"/>
          <ac:spMkLst>
            <pc:docMk/>
            <pc:sldMk cId="1991342332" sldId="272"/>
            <ac:spMk id="2" creationId="{DF5DF861-75AD-0C93-230C-5915F576D69C}"/>
          </ac:spMkLst>
        </pc:spChg>
        <pc:graphicFrameChg chg="add mod modGraphic">
          <ac:chgData name="Gilányi Gibárt" userId="52b43073-489a-48b0-9104-11ea9b8a7e03" providerId="ADAL" clId="{70C17F1D-E679-4D3D-9B39-DCA1E4CA4A3B}" dt="2022-11-22T05:56:23.859" v="139" actId="20577"/>
          <ac:graphicFrameMkLst>
            <pc:docMk/>
            <pc:sldMk cId="1991342332" sldId="272"/>
            <ac:graphicFrameMk id="3" creationId="{96149288-4488-DA89-7198-F821C0EC91B4}"/>
          </ac:graphicFrameMkLst>
        </pc:graphicFrameChg>
      </pc:sldChg>
    </pc:docChg>
  </pc:docChgLst>
  <pc:docChgLst>
    <pc:chgData name="Gilányi Gibárt" userId="52b43073-489a-48b0-9104-11ea9b8a7e03" providerId="ADAL" clId="{EA140867-886C-496A-8B27-223D8CAE3ADF}"/>
    <pc:docChg chg="undo redo custSel addSld delSld modSld sldOrd">
      <pc:chgData name="Gilányi Gibárt" userId="52b43073-489a-48b0-9104-11ea9b8a7e03" providerId="ADAL" clId="{EA140867-886C-496A-8B27-223D8CAE3ADF}" dt="2023-02-13T09:28:17.334" v="623" actId="20577"/>
      <pc:docMkLst>
        <pc:docMk/>
      </pc:docMkLst>
      <pc:sldChg chg="del">
        <pc:chgData name="Gilányi Gibárt" userId="52b43073-489a-48b0-9104-11ea9b8a7e03" providerId="ADAL" clId="{EA140867-886C-496A-8B27-223D8CAE3ADF}" dt="2023-02-12T19:46:14.914" v="0" actId="47"/>
        <pc:sldMkLst>
          <pc:docMk/>
          <pc:sldMk cId="2767465043" sldId="256"/>
        </pc:sldMkLst>
      </pc:sldChg>
      <pc:sldChg chg="modSp add mod ord">
        <pc:chgData name="Gilányi Gibárt" userId="52b43073-489a-48b0-9104-11ea9b8a7e03" providerId="ADAL" clId="{EA140867-886C-496A-8B27-223D8CAE3ADF}" dt="2023-02-13T09:28:17.334" v="623" actId="20577"/>
        <pc:sldMkLst>
          <pc:docMk/>
          <pc:sldMk cId="4097487084" sldId="256"/>
        </pc:sldMkLst>
        <pc:spChg chg="mod">
          <ac:chgData name="Gilányi Gibárt" userId="52b43073-489a-48b0-9104-11ea9b8a7e03" providerId="ADAL" clId="{EA140867-886C-496A-8B27-223D8CAE3ADF}" dt="2023-02-13T09:28:17.334" v="623" actId="20577"/>
          <ac:spMkLst>
            <pc:docMk/>
            <pc:sldMk cId="4097487084" sldId="256"/>
            <ac:spMk id="2" creationId="{0154DCBA-52E4-4621-A70F-FCAE056A4E96}"/>
          </ac:spMkLst>
        </pc:spChg>
        <pc:spChg chg="mod">
          <ac:chgData name="Gilányi Gibárt" userId="52b43073-489a-48b0-9104-11ea9b8a7e03" providerId="ADAL" clId="{EA140867-886C-496A-8B27-223D8CAE3ADF}" dt="2023-02-12T19:46:35.681" v="12" actId="20577"/>
          <ac:spMkLst>
            <pc:docMk/>
            <pc:sldMk cId="4097487084" sldId="256"/>
            <ac:spMk id="3" creationId="{6E9CD573-AA53-48A3-A800-202C24E9F142}"/>
          </ac:spMkLst>
        </pc:spChg>
      </pc:sldChg>
      <pc:sldChg chg="modSp mod">
        <pc:chgData name="Gilányi Gibárt" userId="52b43073-489a-48b0-9104-11ea9b8a7e03" providerId="ADAL" clId="{EA140867-886C-496A-8B27-223D8CAE3ADF}" dt="2023-02-13T08:14:06.938" v="579" actId="20577"/>
        <pc:sldMkLst>
          <pc:docMk/>
          <pc:sldMk cId="2949391451" sldId="257"/>
        </pc:sldMkLst>
        <pc:spChg chg="mod">
          <ac:chgData name="Gilányi Gibárt" userId="52b43073-489a-48b0-9104-11ea9b8a7e03" providerId="ADAL" clId="{EA140867-886C-496A-8B27-223D8CAE3ADF}" dt="2023-02-13T08:14:06.938" v="579" actId="20577"/>
          <ac:spMkLst>
            <pc:docMk/>
            <pc:sldMk cId="2949391451" sldId="257"/>
            <ac:spMk id="2" creationId="{DA6E821A-6E27-8334-EAF1-6796B8CF931D}"/>
          </ac:spMkLst>
        </pc:spChg>
        <pc:spChg chg="mod">
          <ac:chgData name="Gilányi Gibárt" userId="52b43073-489a-48b0-9104-11ea9b8a7e03" providerId="ADAL" clId="{EA140867-886C-496A-8B27-223D8CAE3ADF}" dt="2023-02-12T23:41:33.412" v="198" actId="20577"/>
          <ac:spMkLst>
            <pc:docMk/>
            <pc:sldMk cId="2949391451" sldId="257"/>
            <ac:spMk id="3" creationId="{6D728FC2-EBD9-80A7-14AA-6A10E3BFC772}"/>
          </ac:spMkLst>
        </pc:spChg>
      </pc:sldChg>
      <pc:sldChg chg="addSp delSp modSp mod">
        <pc:chgData name="Gilányi Gibárt" userId="52b43073-489a-48b0-9104-11ea9b8a7e03" providerId="ADAL" clId="{EA140867-886C-496A-8B27-223D8CAE3ADF}" dt="2023-02-13T00:16:13.689" v="564" actId="20577"/>
        <pc:sldMkLst>
          <pc:docMk/>
          <pc:sldMk cId="1007222871" sldId="258"/>
        </pc:sldMkLst>
        <pc:spChg chg="mod">
          <ac:chgData name="Gilányi Gibárt" userId="52b43073-489a-48b0-9104-11ea9b8a7e03" providerId="ADAL" clId="{EA140867-886C-496A-8B27-223D8CAE3ADF}" dt="2023-02-12T23:44:12.882" v="276" actId="2711"/>
          <ac:spMkLst>
            <pc:docMk/>
            <pc:sldMk cId="1007222871" sldId="258"/>
            <ac:spMk id="2" creationId="{89FBFEEA-FEAB-1143-F848-4F9FDC82CF8F}"/>
          </ac:spMkLst>
        </pc:spChg>
        <pc:spChg chg="mod">
          <ac:chgData name="Gilányi Gibárt" userId="52b43073-489a-48b0-9104-11ea9b8a7e03" providerId="ADAL" clId="{EA140867-886C-496A-8B27-223D8CAE3ADF}" dt="2023-02-12T23:43:30.275" v="261" actId="2711"/>
          <ac:spMkLst>
            <pc:docMk/>
            <pc:sldMk cId="1007222871" sldId="258"/>
            <ac:spMk id="4" creationId="{F238CCA1-9AA6-4CB4-E6DB-38C1165EC637}"/>
          </ac:spMkLst>
        </pc:spChg>
        <pc:spChg chg="add mod">
          <ac:chgData name="Gilányi Gibárt" userId="52b43073-489a-48b0-9104-11ea9b8a7e03" providerId="ADAL" clId="{EA140867-886C-496A-8B27-223D8CAE3ADF}" dt="2023-02-12T23:43:37.028" v="264" actId="20577"/>
          <ac:spMkLst>
            <pc:docMk/>
            <pc:sldMk cId="1007222871" sldId="258"/>
            <ac:spMk id="5" creationId="{6F8E4390-AA0B-0290-72B7-BAE0A063B770}"/>
          </ac:spMkLst>
        </pc:spChg>
        <pc:spChg chg="mod">
          <ac:chgData name="Gilányi Gibárt" userId="52b43073-489a-48b0-9104-11ea9b8a7e03" providerId="ADAL" clId="{EA140867-886C-496A-8B27-223D8CAE3ADF}" dt="2023-02-13T00:16:13.689" v="564" actId="20577"/>
          <ac:spMkLst>
            <pc:docMk/>
            <pc:sldMk cId="1007222871" sldId="258"/>
            <ac:spMk id="7" creationId="{E99A2EDB-966D-9783-F945-70B5AB8A1A78}"/>
          </ac:spMkLst>
        </pc:spChg>
        <pc:spChg chg="add del mod">
          <ac:chgData name="Gilányi Gibárt" userId="52b43073-489a-48b0-9104-11ea9b8a7e03" providerId="ADAL" clId="{EA140867-886C-496A-8B27-223D8CAE3ADF}" dt="2023-02-12T23:43:46.263" v="275" actId="20577"/>
          <ac:spMkLst>
            <pc:docMk/>
            <pc:sldMk cId="1007222871" sldId="258"/>
            <ac:spMk id="8" creationId="{93308D8A-7CF8-5273-C914-8EC3657BBBBB}"/>
          </ac:spMkLst>
        </pc:spChg>
        <pc:picChg chg="mod modCrop">
          <ac:chgData name="Gilányi Gibárt" userId="52b43073-489a-48b0-9104-11ea9b8a7e03" providerId="ADAL" clId="{EA140867-886C-496A-8B27-223D8CAE3ADF}" dt="2023-02-12T19:51:07.409" v="160" actId="1076"/>
          <ac:picMkLst>
            <pc:docMk/>
            <pc:sldMk cId="1007222871" sldId="258"/>
            <ac:picMk id="6" creationId="{F1AA76C5-B617-1444-77B4-4F20F7313719}"/>
          </ac:picMkLst>
        </pc:picChg>
      </pc:sldChg>
      <pc:sldChg chg="modSp mod">
        <pc:chgData name="Gilányi Gibárt" userId="52b43073-489a-48b0-9104-11ea9b8a7e03" providerId="ADAL" clId="{EA140867-886C-496A-8B27-223D8CAE3ADF}" dt="2023-02-13T00:04:14.399" v="436" actId="2711"/>
        <pc:sldMkLst>
          <pc:docMk/>
          <pc:sldMk cId="332174794" sldId="259"/>
        </pc:sldMkLst>
        <pc:spChg chg="mod">
          <ac:chgData name="Gilányi Gibárt" userId="52b43073-489a-48b0-9104-11ea9b8a7e03" providerId="ADAL" clId="{EA140867-886C-496A-8B27-223D8CAE3ADF}" dt="2023-02-13T00:04:14.399" v="436" actId="2711"/>
          <ac:spMkLst>
            <pc:docMk/>
            <pc:sldMk cId="332174794" sldId="259"/>
            <ac:spMk id="2" creationId="{5AB0946C-54AC-757B-217E-6BDBE0133808}"/>
          </ac:spMkLst>
        </pc:spChg>
        <pc:spChg chg="mod">
          <ac:chgData name="Gilányi Gibárt" userId="52b43073-489a-48b0-9104-11ea9b8a7e03" providerId="ADAL" clId="{EA140867-886C-496A-8B27-223D8CAE3ADF}" dt="2023-02-12T23:44:50.342" v="282" actId="2711"/>
          <ac:spMkLst>
            <pc:docMk/>
            <pc:sldMk cId="332174794" sldId="259"/>
            <ac:spMk id="17" creationId="{0C30C215-1CDF-72C6-80B5-2AB76F02A195}"/>
          </ac:spMkLst>
        </pc:spChg>
      </pc:sldChg>
      <pc:sldChg chg="modSp mod">
        <pc:chgData name="Gilányi Gibárt" userId="52b43073-489a-48b0-9104-11ea9b8a7e03" providerId="ADAL" clId="{EA140867-886C-496A-8B27-223D8CAE3ADF}" dt="2023-02-13T00:16:30.344" v="565" actId="2711"/>
        <pc:sldMkLst>
          <pc:docMk/>
          <pc:sldMk cId="386364199" sldId="260"/>
        </pc:sldMkLst>
        <pc:spChg chg="mod">
          <ac:chgData name="Gilányi Gibárt" userId="52b43073-489a-48b0-9104-11ea9b8a7e03" providerId="ADAL" clId="{EA140867-886C-496A-8B27-223D8CAE3ADF}" dt="2023-02-12T23:45:10.195" v="288" actId="2711"/>
          <ac:spMkLst>
            <pc:docMk/>
            <pc:sldMk cId="386364199" sldId="260"/>
            <ac:spMk id="2" creationId="{C6BF3682-2F30-2502-292C-EBAC9F9B7282}"/>
          </ac:spMkLst>
        </pc:spChg>
        <pc:spChg chg="mod">
          <ac:chgData name="Gilányi Gibárt" userId="52b43073-489a-48b0-9104-11ea9b8a7e03" providerId="ADAL" clId="{EA140867-886C-496A-8B27-223D8CAE3ADF}" dt="2023-02-12T23:45:32.192" v="292" actId="2711"/>
          <ac:spMkLst>
            <pc:docMk/>
            <pc:sldMk cId="386364199" sldId="260"/>
            <ac:spMk id="15" creationId="{E857D842-D68D-A27D-9DF9-02369A5D8CB3}"/>
          </ac:spMkLst>
        </pc:spChg>
        <pc:spChg chg="mod">
          <ac:chgData name="Gilányi Gibárt" userId="52b43073-489a-48b0-9104-11ea9b8a7e03" providerId="ADAL" clId="{EA140867-886C-496A-8B27-223D8CAE3ADF}" dt="2023-02-13T00:16:30.344" v="565" actId="2711"/>
          <ac:spMkLst>
            <pc:docMk/>
            <pc:sldMk cId="386364199" sldId="260"/>
            <ac:spMk id="16" creationId="{080B581B-6B89-B4E5-427E-6FDBF94AC1ED}"/>
          </ac:spMkLst>
        </pc:spChg>
        <pc:spChg chg="mod">
          <ac:chgData name="Gilányi Gibárt" userId="52b43073-489a-48b0-9104-11ea9b8a7e03" providerId="ADAL" clId="{EA140867-886C-496A-8B27-223D8CAE3ADF}" dt="2023-02-12T23:45:26.885" v="291" actId="255"/>
          <ac:spMkLst>
            <pc:docMk/>
            <pc:sldMk cId="386364199" sldId="260"/>
            <ac:spMk id="17" creationId="{D173854D-C7A0-2030-95D5-2EEFE8206B4F}"/>
          </ac:spMkLst>
        </pc:spChg>
        <pc:spChg chg="mod">
          <ac:chgData name="Gilányi Gibárt" userId="52b43073-489a-48b0-9104-11ea9b8a7e03" providerId="ADAL" clId="{EA140867-886C-496A-8B27-223D8CAE3ADF}" dt="2023-02-12T23:45:40.921" v="293" actId="2711"/>
          <ac:spMkLst>
            <pc:docMk/>
            <pc:sldMk cId="386364199" sldId="260"/>
            <ac:spMk id="18" creationId="{420416BE-C9FB-CE81-389B-8E943F7002B7}"/>
          </ac:spMkLst>
        </pc:spChg>
      </pc:sldChg>
      <pc:sldChg chg="modSp del mod">
        <pc:chgData name="Gilányi Gibárt" userId="52b43073-489a-48b0-9104-11ea9b8a7e03" providerId="ADAL" clId="{EA140867-886C-496A-8B27-223D8CAE3ADF}" dt="2023-02-13T00:30:07.847" v="573" actId="47"/>
        <pc:sldMkLst>
          <pc:docMk/>
          <pc:sldMk cId="3978990749" sldId="262"/>
        </pc:sldMkLst>
        <pc:spChg chg="mod">
          <ac:chgData name="Gilányi Gibárt" userId="52b43073-489a-48b0-9104-11ea9b8a7e03" providerId="ADAL" clId="{EA140867-886C-496A-8B27-223D8CAE3ADF}" dt="2023-02-12T23:47:42.086" v="318" actId="20577"/>
          <ac:spMkLst>
            <pc:docMk/>
            <pc:sldMk cId="3978990749" sldId="262"/>
            <ac:spMk id="2" creationId="{98149F37-A1E4-AFE4-8B9A-1237C7513F7A}"/>
          </ac:spMkLst>
        </pc:spChg>
      </pc:sldChg>
      <pc:sldChg chg="modSp mod">
        <pc:chgData name="Gilányi Gibárt" userId="52b43073-489a-48b0-9104-11ea9b8a7e03" providerId="ADAL" clId="{EA140867-886C-496A-8B27-223D8CAE3ADF}" dt="2023-02-13T00:02:15.246" v="420" actId="2711"/>
        <pc:sldMkLst>
          <pc:docMk/>
          <pc:sldMk cId="1807220639" sldId="263"/>
        </pc:sldMkLst>
        <pc:spChg chg="mod">
          <ac:chgData name="Gilányi Gibárt" userId="52b43073-489a-48b0-9104-11ea9b8a7e03" providerId="ADAL" clId="{EA140867-886C-496A-8B27-223D8CAE3ADF}" dt="2023-02-13T00:02:15.246" v="420" actId="2711"/>
          <ac:spMkLst>
            <pc:docMk/>
            <pc:sldMk cId="1807220639" sldId="263"/>
            <ac:spMk id="2" creationId="{F900DB54-CAAE-2D85-9BF9-3976EC5BD7AF}"/>
          </ac:spMkLst>
        </pc:spChg>
      </pc:sldChg>
      <pc:sldChg chg="modSp mod">
        <pc:chgData name="Gilányi Gibárt" userId="52b43073-489a-48b0-9104-11ea9b8a7e03" providerId="ADAL" clId="{EA140867-886C-496A-8B27-223D8CAE3ADF}" dt="2023-02-12T23:44:38.149" v="281" actId="255"/>
        <pc:sldMkLst>
          <pc:docMk/>
          <pc:sldMk cId="3146953961" sldId="264"/>
        </pc:sldMkLst>
        <pc:spChg chg="mod">
          <ac:chgData name="Gilányi Gibárt" userId="52b43073-489a-48b0-9104-11ea9b8a7e03" providerId="ADAL" clId="{EA140867-886C-496A-8B27-223D8CAE3ADF}" dt="2023-02-12T23:44:27.601" v="279" actId="2711"/>
          <ac:spMkLst>
            <pc:docMk/>
            <pc:sldMk cId="3146953961" sldId="264"/>
            <ac:spMk id="2" creationId="{BC1071DC-A30B-87F2-F33A-8AF205F4189D}"/>
          </ac:spMkLst>
        </pc:spChg>
        <pc:spChg chg="mod">
          <ac:chgData name="Gilányi Gibárt" userId="52b43073-489a-48b0-9104-11ea9b8a7e03" providerId="ADAL" clId="{EA140867-886C-496A-8B27-223D8CAE3ADF}" dt="2023-02-12T23:44:38.149" v="281" actId="255"/>
          <ac:spMkLst>
            <pc:docMk/>
            <pc:sldMk cId="3146953961" sldId="264"/>
            <ac:spMk id="3" creationId="{7B6C604C-566A-75E4-D155-05916D95B357}"/>
          </ac:spMkLst>
        </pc:spChg>
      </pc:sldChg>
      <pc:sldChg chg="modSp mod">
        <pc:chgData name="Gilányi Gibárt" userId="52b43073-489a-48b0-9104-11ea9b8a7e03" providerId="ADAL" clId="{EA140867-886C-496A-8B27-223D8CAE3ADF}" dt="2023-02-13T00:03:57.467" v="435" actId="2711"/>
        <pc:sldMkLst>
          <pc:docMk/>
          <pc:sldMk cId="3286370794" sldId="265"/>
        </pc:sldMkLst>
        <pc:spChg chg="mod">
          <ac:chgData name="Gilányi Gibárt" userId="52b43073-489a-48b0-9104-11ea9b8a7e03" providerId="ADAL" clId="{EA140867-886C-496A-8B27-223D8CAE3ADF}" dt="2023-02-12T23:45:04.480" v="287" actId="2711"/>
          <ac:spMkLst>
            <pc:docMk/>
            <pc:sldMk cId="3286370794" sldId="265"/>
            <ac:spMk id="2" creationId="{BC1071DC-A30B-87F2-F33A-8AF205F4189D}"/>
          </ac:spMkLst>
        </pc:spChg>
        <pc:spChg chg="mod">
          <ac:chgData name="Gilányi Gibárt" userId="52b43073-489a-48b0-9104-11ea9b8a7e03" providerId="ADAL" clId="{EA140867-886C-496A-8B27-223D8CAE3ADF}" dt="2023-02-13T00:03:57.467" v="435" actId="2711"/>
          <ac:spMkLst>
            <pc:docMk/>
            <pc:sldMk cId="3286370794" sldId="265"/>
            <ac:spMk id="3" creationId="{7B6C604C-566A-75E4-D155-05916D95B357}"/>
          </ac:spMkLst>
        </pc:spChg>
      </pc:sldChg>
      <pc:sldChg chg="modSp mod">
        <pc:chgData name="Gilányi Gibárt" userId="52b43073-489a-48b0-9104-11ea9b8a7e03" providerId="ADAL" clId="{EA140867-886C-496A-8B27-223D8CAE3ADF}" dt="2023-02-12T23:48:19.841" v="357" actId="20577"/>
        <pc:sldMkLst>
          <pc:docMk/>
          <pc:sldMk cId="889375402" sldId="266"/>
        </pc:sldMkLst>
        <pc:spChg chg="mod">
          <ac:chgData name="Gilányi Gibárt" userId="52b43073-489a-48b0-9104-11ea9b8a7e03" providerId="ADAL" clId="{EA140867-886C-496A-8B27-223D8CAE3ADF}" dt="2023-02-12T23:45:47.989" v="294" actId="2711"/>
          <ac:spMkLst>
            <pc:docMk/>
            <pc:sldMk cId="889375402" sldId="266"/>
            <ac:spMk id="2" creationId="{C6BF3682-2F30-2502-292C-EBAC9F9B7282}"/>
          </ac:spMkLst>
        </pc:spChg>
        <pc:spChg chg="mod">
          <ac:chgData name="Gilányi Gibárt" userId="52b43073-489a-48b0-9104-11ea9b8a7e03" providerId="ADAL" clId="{EA140867-886C-496A-8B27-223D8CAE3ADF}" dt="2023-02-12T23:46:03.552" v="298" actId="2711"/>
          <ac:spMkLst>
            <pc:docMk/>
            <pc:sldMk cId="889375402" sldId="266"/>
            <ac:spMk id="6" creationId="{3C2D7BB6-E447-F65D-857C-B13A73D6B4F6}"/>
          </ac:spMkLst>
        </pc:spChg>
        <pc:graphicFrameChg chg="modGraphic">
          <ac:chgData name="Gilányi Gibárt" userId="52b43073-489a-48b0-9104-11ea9b8a7e03" providerId="ADAL" clId="{EA140867-886C-496A-8B27-223D8CAE3ADF}" dt="2023-02-12T23:48:19.841" v="357" actId="20577"/>
          <ac:graphicFrameMkLst>
            <pc:docMk/>
            <pc:sldMk cId="889375402" sldId="266"/>
            <ac:graphicFrameMk id="5" creationId="{6478278D-8359-DB2F-E2A5-89B7F372ADC0}"/>
          </ac:graphicFrameMkLst>
        </pc:graphicFrameChg>
      </pc:sldChg>
      <pc:sldChg chg="modSp mod">
        <pc:chgData name="Gilányi Gibárt" userId="52b43073-489a-48b0-9104-11ea9b8a7e03" providerId="ADAL" clId="{EA140867-886C-496A-8B27-223D8CAE3ADF}" dt="2023-02-12T23:46:32.293" v="305" actId="2711"/>
        <pc:sldMkLst>
          <pc:docMk/>
          <pc:sldMk cId="2177773391" sldId="268"/>
        </pc:sldMkLst>
        <pc:spChg chg="mod">
          <ac:chgData name="Gilányi Gibárt" userId="52b43073-489a-48b0-9104-11ea9b8a7e03" providerId="ADAL" clId="{EA140867-886C-496A-8B27-223D8CAE3ADF}" dt="2023-02-12T23:46:11.808" v="299" actId="2711"/>
          <ac:spMkLst>
            <pc:docMk/>
            <pc:sldMk cId="2177773391" sldId="268"/>
            <ac:spMk id="2" creationId="{5AB0946C-54AC-757B-217E-6BDBE0133808}"/>
          </ac:spMkLst>
        </pc:spChg>
        <pc:spChg chg="mod">
          <ac:chgData name="Gilányi Gibárt" userId="52b43073-489a-48b0-9104-11ea9b8a7e03" providerId="ADAL" clId="{EA140867-886C-496A-8B27-223D8CAE3ADF}" dt="2023-02-12T23:46:22.758" v="303" actId="2711"/>
          <ac:spMkLst>
            <pc:docMk/>
            <pc:sldMk cId="2177773391" sldId="268"/>
            <ac:spMk id="33" creationId="{34E43233-EA7F-8CDB-F7C9-A9B35A9771DB}"/>
          </ac:spMkLst>
        </pc:spChg>
        <pc:spChg chg="mod">
          <ac:chgData name="Gilányi Gibárt" userId="52b43073-489a-48b0-9104-11ea9b8a7e03" providerId="ADAL" clId="{EA140867-886C-496A-8B27-223D8CAE3ADF}" dt="2023-02-12T23:46:32.293" v="305" actId="2711"/>
          <ac:spMkLst>
            <pc:docMk/>
            <pc:sldMk cId="2177773391" sldId="268"/>
            <ac:spMk id="34" creationId="{E2F850F6-915A-CBFA-AF79-FDB904CB1459}"/>
          </ac:spMkLst>
        </pc:spChg>
      </pc:sldChg>
      <pc:sldChg chg="delSp modSp mod">
        <pc:chgData name="Gilányi Gibárt" userId="52b43073-489a-48b0-9104-11ea9b8a7e03" providerId="ADAL" clId="{EA140867-886C-496A-8B27-223D8CAE3ADF}" dt="2023-02-13T00:16:59.325" v="572"/>
        <pc:sldMkLst>
          <pc:docMk/>
          <pc:sldMk cId="3356881391" sldId="269"/>
        </pc:sldMkLst>
        <pc:spChg chg="mod">
          <ac:chgData name="Gilányi Gibárt" userId="52b43073-489a-48b0-9104-11ea9b8a7e03" providerId="ADAL" clId="{EA140867-886C-496A-8B27-223D8CAE3ADF}" dt="2023-02-12T23:46:42.066" v="307" actId="20577"/>
          <ac:spMkLst>
            <pc:docMk/>
            <pc:sldMk cId="3356881391" sldId="269"/>
            <ac:spMk id="2" creationId="{5AB0946C-54AC-757B-217E-6BDBE0133808}"/>
          </ac:spMkLst>
        </pc:spChg>
        <pc:spChg chg="del mod">
          <ac:chgData name="Gilányi Gibárt" userId="52b43073-489a-48b0-9104-11ea9b8a7e03" providerId="ADAL" clId="{EA140867-886C-496A-8B27-223D8CAE3ADF}" dt="2023-02-13T00:16:59.325" v="572"/>
          <ac:spMkLst>
            <pc:docMk/>
            <pc:sldMk cId="3356881391" sldId="269"/>
            <ac:spMk id="21" creationId="{C2FAE367-CEBB-2F8C-F9DC-A32B6D83231A}"/>
          </ac:spMkLst>
        </pc:spChg>
      </pc:sldChg>
      <pc:sldChg chg="modSp mod ord">
        <pc:chgData name="Gilányi Gibárt" userId="52b43073-489a-48b0-9104-11ea9b8a7e03" providerId="ADAL" clId="{EA140867-886C-496A-8B27-223D8CAE3ADF}" dt="2023-02-13T00:14:04.067" v="507"/>
        <pc:sldMkLst>
          <pc:docMk/>
          <pc:sldMk cId="2663473035" sldId="270"/>
        </pc:sldMkLst>
        <pc:spChg chg="mod">
          <ac:chgData name="Gilányi Gibárt" userId="52b43073-489a-48b0-9104-11ea9b8a7e03" providerId="ADAL" clId="{EA140867-886C-496A-8B27-223D8CAE3ADF}" dt="2023-02-12T23:47:00.193" v="310" actId="20577"/>
          <ac:spMkLst>
            <pc:docMk/>
            <pc:sldMk cId="2663473035" sldId="270"/>
            <ac:spMk id="2" creationId="{BC1071DC-A30B-87F2-F33A-8AF205F4189D}"/>
          </ac:spMkLst>
        </pc:spChg>
        <pc:spChg chg="mod">
          <ac:chgData name="Gilányi Gibárt" userId="52b43073-489a-48b0-9104-11ea9b8a7e03" providerId="ADAL" clId="{EA140867-886C-496A-8B27-223D8CAE3ADF}" dt="2023-02-12T23:47:08.096" v="312" actId="20577"/>
          <ac:spMkLst>
            <pc:docMk/>
            <pc:sldMk cId="2663473035" sldId="270"/>
            <ac:spMk id="3" creationId="{7B6C604C-566A-75E4-D155-05916D95B357}"/>
          </ac:spMkLst>
        </pc:spChg>
      </pc:sldChg>
      <pc:sldChg chg="delSp modSp mod ord">
        <pc:chgData name="Gilányi Gibárt" userId="52b43073-489a-48b0-9104-11ea9b8a7e03" providerId="ADAL" clId="{EA140867-886C-496A-8B27-223D8CAE3ADF}" dt="2023-02-13T00:16:51.272" v="569"/>
        <pc:sldMkLst>
          <pc:docMk/>
          <pc:sldMk cId="1531820592" sldId="271"/>
        </pc:sldMkLst>
        <pc:spChg chg="mod">
          <ac:chgData name="Gilányi Gibárt" userId="52b43073-489a-48b0-9104-11ea9b8a7e03" providerId="ADAL" clId="{EA140867-886C-496A-8B27-223D8CAE3ADF}" dt="2023-02-12T23:47:18.135" v="314" actId="6549"/>
          <ac:spMkLst>
            <pc:docMk/>
            <pc:sldMk cId="1531820592" sldId="271"/>
            <ac:spMk id="2" creationId="{BC1071DC-A30B-87F2-F33A-8AF205F4189D}"/>
          </ac:spMkLst>
        </pc:spChg>
        <pc:spChg chg="mod">
          <ac:chgData name="Gilányi Gibárt" userId="52b43073-489a-48b0-9104-11ea9b8a7e03" providerId="ADAL" clId="{EA140867-886C-496A-8B27-223D8CAE3ADF}" dt="2023-02-12T23:47:30.404" v="316" actId="20577"/>
          <ac:spMkLst>
            <pc:docMk/>
            <pc:sldMk cId="1531820592" sldId="271"/>
            <ac:spMk id="3" creationId="{7B6C604C-566A-75E4-D155-05916D95B357}"/>
          </ac:spMkLst>
        </pc:spChg>
        <pc:spChg chg="del mod">
          <ac:chgData name="Gilányi Gibárt" userId="52b43073-489a-48b0-9104-11ea9b8a7e03" providerId="ADAL" clId="{EA140867-886C-496A-8B27-223D8CAE3ADF}" dt="2023-02-13T00:16:51.272" v="569"/>
          <ac:spMkLst>
            <pc:docMk/>
            <pc:sldMk cId="1531820592" sldId="271"/>
            <ac:spMk id="128" creationId="{ADDFACD1-9B70-F22C-2B48-4C4568BFFDE9}"/>
          </ac:spMkLst>
        </pc:spChg>
      </pc:sldChg>
      <pc:sldChg chg="add del">
        <pc:chgData name="Gilányi Gibárt" userId="52b43073-489a-48b0-9104-11ea9b8a7e03" providerId="ADAL" clId="{EA140867-886C-496A-8B27-223D8CAE3ADF}" dt="2023-02-12T19:47:02.144" v="14" actId="47"/>
        <pc:sldMkLst>
          <pc:docMk/>
          <pc:sldMk cId="3991652400" sldId="273"/>
        </pc:sldMkLst>
      </pc:sldChg>
      <pc:sldChg chg="addSp modSp add mod">
        <pc:chgData name="Gilányi Gibárt" userId="52b43073-489a-48b0-9104-11ea9b8a7e03" providerId="ADAL" clId="{EA140867-886C-496A-8B27-223D8CAE3ADF}" dt="2023-02-13T08:14:01.790" v="576" actId="6549"/>
        <pc:sldMkLst>
          <pc:docMk/>
          <pc:sldMk cId="998637165" sldId="283"/>
        </pc:sldMkLst>
        <pc:spChg chg="mod">
          <ac:chgData name="Gilányi Gibárt" userId="52b43073-489a-48b0-9104-11ea9b8a7e03" providerId="ADAL" clId="{EA140867-886C-496A-8B27-223D8CAE3ADF}" dt="2023-02-13T08:14:01.790" v="576" actId="6549"/>
          <ac:spMkLst>
            <pc:docMk/>
            <pc:sldMk cId="998637165" sldId="283"/>
            <ac:spMk id="2" creationId="{B8F493AF-D2C8-4BE3-999B-D8B2CE7247E3}"/>
          </ac:spMkLst>
        </pc:spChg>
        <pc:spChg chg="mod">
          <ac:chgData name="Gilányi Gibárt" userId="52b43073-489a-48b0-9104-11ea9b8a7e03" providerId="ADAL" clId="{EA140867-886C-496A-8B27-223D8CAE3ADF}" dt="2023-02-12T19:50:14.616" v="155" actId="20577"/>
          <ac:spMkLst>
            <pc:docMk/>
            <pc:sldMk cId="998637165" sldId="283"/>
            <ac:spMk id="3" creationId="{18E7C12F-702C-48BB-9E30-412465A5E468}"/>
          </ac:spMkLst>
        </pc:spChg>
        <pc:spChg chg="add mod ord">
          <ac:chgData name="Gilányi Gibárt" userId="52b43073-489a-48b0-9104-11ea9b8a7e03" providerId="ADAL" clId="{EA140867-886C-496A-8B27-223D8CAE3ADF}" dt="2023-02-12T19:49:58.240" v="95" actId="171"/>
          <ac:spMkLst>
            <pc:docMk/>
            <pc:sldMk cId="998637165" sldId="283"/>
            <ac:spMk id="4" creationId="{DAEEE02F-B228-4C48-7440-875AF67BCC34}"/>
          </ac:spMkLst>
        </pc:spChg>
      </pc:sldChg>
      <pc:sldChg chg="new del">
        <pc:chgData name="Gilányi Gibárt" userId="52b43073-489a-48b0-9104-11ea9b8a7e03" providerId="ADAL" clId="{EA140867-886C-496A-8B27-223D8CAE3ADF}" dt="2023-02-12T23:53:27.733" v="361" actId="680"/>
        <pc:sldMkLst>
          <pc:docMk/>
          <pc:sldMk cId="228088833" sldId="284"/>
        </pc:sldMkLst>
      </pc:sldChg>
      <pc:sldChg chg="modSp new mod ord">
        <pc:chgData name="Gilányi Gibárt" userId="52b43073-489a-48b0-9104-11ea9b8a7e03" providerId="ADAL" clId="{EA140867-886C-496A-8B27-223D8CAE3ADF}" dt="2023-02-12T23:59:46.797" v="412" actId="27636"/>
        <pc:sldMkLst>
          <pc:docMk/>
          <pc:sldMk cId="1450686823" sldId="284"/>
        </pc:sldMkLst>
        <pc:spChg chg="mod">
          <ac:chgData name="Gilányi Gibárt" userId="52b43073-489a-48b0-9104-11ea9b8a7e03" providerId="ADAL" clId="{EA140867-886C-496A-8B27-223D8CAE3ADF}" dt="2023-02-12T23:59:46.797" v="412" actId="27636"/>
          <ac:spMkLst>
            <pc:docMk/>
            <pc:sldMk cId="1450686823" sldId="284"/>
            <ac:spMk id="3" creationId="{8D095AA7-1837-6224-15A1-2E9710B343A3}"/>
          </ac:spMkLst>
        </pc:spChg>
      </pc:sldChg>
      <pc:sldChg chg="new del">
        <pc:chgData name="Gilányi Gibárt" userId="52b43073-489a-48b0-9104-11ea9b8a7e03" providerId="ADAL" clId="{EA140867-886C-496A-8B27-223D8CAE3ADF}" dt="2023-02-12T23:53:23.767" v="359" actId="680"/>
        <pc:sldMkLst>
          <pc:docMk/>
          <pc:sldMk cId="2798196656" sldId="284"/>
        </pc:sldMkLst>
      </pc:sldChg>
      <pc:sldChg chg="new del">
        <pc:chgData name="Gilányi Gibárt" userId="52b43073-489a-48b0-9104-11ea9b8a7e03" providerId="ADAL" clId="{EA140867-886C-496A-8B27-223D8CAE3ADF}" dt="2023-02-13T00:02:25.663" v="423" actId="47"/>
        <pc:sldMkLst>
          <pc:docMk/>
          <pc:sldMk cId="1610480032" sldId="285"/>
        </pc:sldMkLst>
      </pc:sldChg>
      <pc:sldChg chg="modSp add mod">
        <pc:chgData name="Gilányi Gibárt" userId="52b43073-489a-48b0-9104-11ea9b8a7e03" providerId="ADAL" clId="{EA140867-886C-496A-8B27-223D8CAE3ADF}" dt="2023-02-13T00:03:15.629" v="434" actId="5793"/>
        <pc:sldMkLst>
          <pc:docMk/>
          <pc:sldMk cId="2265062930" sldId="286"/>
        </pc:sldMkLst>
        <pc:spChg chg="mod">
          <ac:chgData name="Gilányi Gibárt" userId="52b43073-489a-48b0-9104-11ea9b8a7e03" providerId="ADAL" clId="{EA140867-886C-496A-8B27-223D8CAE3ADF}" dt="2023-02-13T00:02:28.396" v="427" actId="20577"/>
          <ac:spMkLst>
            <pc:docMk/>
            <pc:sldMk cId="2265062930" sldId="286"/>
            <ac:spMk id="2" creationId="{26E05579-C74B-480E-A781-C509F47F1DEA}"/>
          </ac:spMkLst>
        </pc:spChg>
        <pc:spChg chg="mod">
          <ac:chgData name="Gilányi Gibárt" userId="52b43073-489a-48b0-9104-11ea9b8a7e03" providerId="ADAL" clId="{EA140867-886C-496A-8B27-223D8CAE3ADF}" dt="2023-02-13T00:03:15.629" v="434" actId="5793"/>
          <ac:spMkLst>
            <pc:docMk/>
            <pc:sldMk cId="2265062930" sldId="286"/>
            <ac:spMk id="3" creationId="{049A79ED-D042-4789-A397-26F347AF4D9C}"/>
          </ac:spMkLst>
        </pc:spChg>
      </pc:sldChg>
      <pc:sldChg chg="new del">
        <pc:chgData name="Gilányi Gibárt" userId="52b43073-489a-48b0-9104-11ea9b8a7e03" providerId="ADAL" clId="{EA140867-886C-496A-8B27-223D8CAE3ADF}" dt="2023-02-13T00:05:07.403" v="441" actId="47"/>
        <pc:sldMkLst>
          <pc:docMk/>
          <pc:sldMk cId="3556426524" sldId="287"/>
        </pc:sldMkLst>
      </pc:sldChg>
      <pc:sldChg chg="addSp delSp modSp add mod ord">
        <pc:chgData name="Gilányi Gibárt" userId="52b43073-489a-48b0-9104-11ea9b8a7e03" providerId="ADAL" clId="{EA140867-886C-496A-8B27-223D8CAE3ADF}" dt="2023-02-13T00:15:35.584" v="562" actId="20577"/>
        <pc:sldMkLst>
          <pc:docMk/>
          <pc:sldMk cId="491176756" sldId="288"/>
        </pc:sldMkLst>
        <pc:spChg chg="mod">
          <ac:chgData name="Gilányi Gibárt" userId="52b43073-489a-48b0-9104-11ea9b8a7e03" providerId="ADAL" clId="{EA140867-886C-496A-8B27-223D8CAE3ADF}" dt="2023-02-13T00:15:25.137" v="539" actId="20577"/>
          <ac:spMkLst>
            <pc:docMk/>
            <pc:sldMk cId="491176756" sldId="288"/>
            <ac:spMk id="2" creationId="{C6BF3682-2F30-2502-292C-EBAC9F9B7282}"/>
          </ac:spMkLst>
        </pc:spChg>
        <pc:spChg chg="del">
          <ac:chgData name="Gilányi Gibárt" userId="52b43073-489a-48b0-9104-11ea9b8a7e03" providerId="ADAL" clId="{EA140867-886C-496A-8B27-223D8CAE3ADF}" dt="2023-02-13T00:09:49.971" v="452" actId="478"/>
          <ac:spMkLst>
            <pc:docMk/>
            <pc:sldMk cId="491176756" sldId="288"/>
            <ac:spMk id="4" creationId="{44057B4C-855C-732E-09EA-3F8E647CDAE7}"/>
          </ac:spMkLst>
        </pc:spChg>
        <pc:spChg chg="add mod">
          <ac:chgData name="Gilányi Gibárt" userId="52b43073-489a-48b0-9104-11ea9b8a7e03" providerId="ADAL" clId="{EA140867-886C-496A-8B27-223D8CAE3ADF}" dt="2023-02-13T00:11:12.154" v="462" actId="1076"/>
          <ac:spMkLst>
            <pc:docMk/>
            <pc:sldMk cId="491176756" sldId="288"/>
            <ac:spMk id="5" creationId="{D4BF9805-64C9-548C-876B-39EC806EDD7F}"/>
          </ac:spMkLst>
        </pc:spChg>
        <pc:spChg chg="del">
          <ac:chgData name="Gilányi Gibárt" userId="52b43073-489a-48b0-9104-11ea9b8a7e03" providerId="ADAL" clId="{EA140867-886C-496A-8B27-223D8CAE3ADF}" dt="2023-02-13T00:09:47.553" v="451" actId="478"/>
          <ac:spMkLst>
            <pc:docMk/>
            <pc:sldMk cId="491176756" sldId="288"/>
            <ac:spMk id="6" creationId="{A5AC0930-328A-5D45-14D6-B16CEEC3CE55}"/>
          </ac:spMkLst>
        </pc:spChg>
        <pc:spChg chg="del">
          <ac:chgData name="Gilányi Gibárt" userId="52b43073-489a-48b0-9104-11ea9b8a7e03" providerId="ADAL" clId="{EA140867-886C-496A-8B27-223D8CAE3ADF}" dt="2023-02-13T00:09:41.347" v="450" actId="478"/>
          <ac:spMkLst>
            <pc:docMk/>
            <pc:sldMk cId="491176756" sldId="288"/>
            <ac:spMk id="8" creationId="{C0A851DB-D7BD-0A73-F8D4-8DE2B7AD2215}"/>
          </ac:spMkLst>
        </pc:spChg>
        <pc:spChg chg="add mod">
          <ac:chgData name="Gilányi Gibárt" userId="52b43073-489a-48b0-9104-11ea9b8a7e03" providerId="ADAL" clId="{EA140867-886C-496A-8B27-223D8CAE3ADF}" dt="2023-02-13T00:15:30.462" v="551" actId="20577"/>
          <ac:spMkLst>
            <pc:docMk/>
            <pc:sldMk cId="491176756" sldId="288"/>
            <ac:spMk id="9" creationId="{AFEB7717-6962-F177-441B-2B9F4F6B2406}"/>
          </ac:spMkLst>
        </pc:spChg>
        <pc:spChg chg="del">
          <ac:chgData name="Gilányi Gibárt" userId="52b43073-489a-48b0-9104-11ea9b8a7e03" providerId="ADAL" clId="{EA140867-886C-496A-8B27-223D8CAE3ADF}" dt="2023-02-13T00:09:36.855" v="449" actId="478"/>
          <ac:spMkLst>
            <pc:docMk/>
            <pc:sldMk cId="491176756" sldId="288"/>
            <ac:spMk id="10" creationId="{35217DD4-2D70-E629-5CD0-28AC0EE8465A}"/>
          </ac:spMkLst>
        </pc:spChg>
        <pc:spChg chg="del">
          <ac:chgData name="Gilányi Gibárt" userId="52b43073-489a-48b0-9104-11ea9b8a7e03" providerId="ADAL" clId="{EA140867-886C-496A-8B27-223D8CAE3ADF}" dt="2023-02-13T00:09:52.547" v="453" actId="478"/>
          <ac:spMkLst>
            <pc:docMk/>
            <pc:sldMk cId="491176756" sldId="288"/>
            <ac:spMk id="15" creationId="{E857D842-D68D-A27D-9DF9-02369A5D8CB3}"/>
          </ac:spMkLst>
        </pc:spChg>
        <pc:spChg chg="del">
          <ac:chgData name="Gilányi Gibárt" userId="52b43073-489a-48b0-9104-11ea9b8a7e03" providerId="ADAL" clId="{EA140867-886C-496A-8B27-223D8CAE3ADF}" dt="2023-02-13T00:09:56.238" v="454" actId="478"/>
          <ac:spMkLst>
            <pc:docMk/>
            <pc:sldMk cId="491176756" sldId="288"/>
            <ac:spMk id="16" creationId="{080B581B-6B89-B4E5-427E-6FDBF94AC1ED}"/>
          </ac:spMkLst>
        </pc:spChg>
        <pc:spChg chg="mod">
          <ac:chgData name="Gilányi Gibárt" userId="52b43073-489a-48b0-9104-11ea9b8a7e03" providerId="ADAL" clId="{EA140867-886C-496A-8B27-223D8CAE3ADF}" dt="2023-02-13T00:15:35.584" v="562" actId="20577"/>
          <ac:spMkLst>
            <pc:docMk/>
            <pc:sldMk cId="491176756" sldId="288"/>
            <ac:spMk id="17" creationId="{D173854D-C7A0-2030-95D5-2EEFE8206B4F}"/>
          </ac:spMkLst>
        </pc:spChg>
        <pc:spChg chg="del mod">
          <ac:chgData name="Gilányi Gibárt" userId="52b43073-489a-48b0-9104-11ea9b8a7e03" providerId="ADAL" clId="{EA140867-886C-496A-8B27-223D8CAE3ADF}" dt="2023-02-13T00:10:00.059" v="456" actId="478"/>
          <ac:spMkLst>
            <pc:docMk/>
            <pc:sldMk cId="491176756" sldId="288"/>
            <ac:spMk id="18" creationId="{420416BE-C9FB-CE81-389B-8E943F7002B7}"/>
          </ac:spMkLst>
        </pc:spChg>
      </pc:sldChg>
    </pc:docChg>
  </pc:docChgLst>
  <pc:docChgLst>
    <pc:chgData name="Gilányi Gibárt" userId="52b43073-489a-48b0-9104-11ea9b8a7e03" providerId="ADAL" clId="{28F61F99-26C3-4A18-AE84-719191B3418C}"/>
    <pc:docChg chg="undo redo custSel addSld delSld modSld sldOrd">
      <pc:chgData name="Gilányi Gibárt" userId="52b43073-489a-48b0-9104-11ea9b8a7e03" providerId="ADAL" clId="{28F61F99-26C3-4A18-AE84-719191B3418C}" dt="2023-06-05T19:56:00.515" v="5477" actId="478"/>
      <pc:docMkLst>
        <pc:docMk/>
      </pc:docMkLst>
      <pc:sldChg chg="modSp mod">
        <pc:chgData name="Gilányi Gibárt" userId="52b43073-489a-48b0-9104-11ea9b8a7e03" providerId="ADAL" clId="{28F61F99-26C3-4A18-AE84-719191B3418C}" dt="2023-05-29T09:15:36.698" v="49" actId="1076"/>
        <pc:sldMkLst>
          <pc:docMk/>
          <pc:sldMk cId="4097487084" sldId="256"/>
        </pc:sldMkLst>
        <pc:spChg chg="mod">
          <ac:chgData name="Gilányi Gibárt" userId="52b43073-489a-48b0-9104-11ea9b8a7e03" providerId="ADAL" clId="{28F61F99-26C3-4A18-AE84-719191B3418C}" dt="2023-05-29T09:15:36.698" v="49" actId="1076"/>
          <ac:spMkLst>
            <pc:docMk/>
            <pc:sldMk cId="4097487084" sldId="256"/>
            <ac:spMk id="2" creationId="{0154DCBA-52E4-4621-A70F-FCAE056A4E96}"/>
          </ac:spMkLst>
        </pc:spChg>
        <pc:spChg chg="mod">
          <ac:chgData name="Gilányi Gibárt" userId="52b43073-489a-48b0-9104-11ea9b8a7e03" providerId="ADAL" clId="{28F61F99-26C3-4A18-AE84-719191B3418C}" dt="2023-05-29T09:15:32.914" v="48" actId="1076"/>
          <ac:spMkLst>
            <pc:docMk/>
            <pc:sldMk cId="4097487084" sldId="256"/>
            <ac:spMk id="3" creationId="{6E9CD573-AA53-48A3-A800-202C24E9F142}"/>
          </ac:spMkLst>
        </pc:spChg>
        <pc:picChg chg="mod">
          <ac:chgData name="Gilányi Gibárt" userId="52b43073-489a-48b0-9104-11ea9b8a7e03" providerId="ADAL" clId="{28F61F99-26C3-4A18-AE84-719191B3418C}" dt="2023-05-29T09:15:27.621" v="47" actId="1076"/>
          <ac:picMkLst>
            <pc:docMk/>
            <pc:sldMk cId="4097487084" sldId="256"/>
            <ac:picMk id="6" creationId="{B58B10BE-216C-4FEF-9D88-4E0E0922771E}"/>
          </ac:picMkLst>
        </pc:picChg>
      </pc:sldChg>
      <pc:sldChg chg="modSp">
        <pc:chgData name="Gilányi Gibárt" userId="52b43073-489a-48b0-9104-11ea9b8a7e03" providerId="ADAL" clId="{28F61F99-26C3-4A18-AE84-719191B3418C}" dt="2023-05-30T07:04:01.687" v="4719" actId="20577"/>
        <pc:sldMkLst>
          <pc:docMk/>
          <pc:sldMk cId="2949391451" sldId="257"/>
        </pc:sldMkLst>
        <pc:spChg chg="mod">
          <ac:chgData name="Gilányi Gibárt" userId="52b43073-489a-48b0-9104-11ea9b8a7e03" providerId="ADAL" clId="{28F61F99-26C3-4A18-AE84-719191B3418C}" dt="2023-05-30T07:04:01.687" v="4719" actId="20577"/>
          <ac:spMkLst>
            <pc:docMk/>
            <pc:sldMk cId="2949391451" sldId="257"/>
            <ac:spMk id="3" creationId="{6D728FC2-EBD9-80A7-14AA-6A10E3BFC772}"/>
          </ac:spMkLst>
        </pc:spChg>
      </pc:sldChg>
      <pc:sldChg chg="delSp modSp mod">
        <pc:chgData name="Gilányi Gibárt" userId="52b43073-489a-48b0-9104-11ea9b8a7e03" providerId="ADAL" clId="{28F61F99-26C3-4A18-AE84-719191B3418C}" dt="2023-05-30T07:04:18.307" v="4725" actId="478"/>
        <pc:sldMkLst>
          <pc:docMk/>
          <pc:sldMk cId="1007222871" sldId="258"/>
        </pc:sldMkLst>
        <pc:spChg chg="mod">
          <ac:chgData name="Gilányi Gibárt" userId="52b43073-489a-48b0-9104-11ea9b8a7e03" providerId="ADAL" clId="{28F61F99-26C3-4A18-AE84-719191B3418C}" dt="2023-05-30T07:04:11.497" v="4723" actId="20577"/>
          <ac:spMkLst>
            <pc:docMk/>
            <pc:sldMk cId="1007222871" sldId="258"/>
            <ac:spMk id="4" creationId="{F238CCA1-9AA6-4CB4-E6DB-38C1165EC637}"/>
          </ac:spMkLst>
        </pc:spChg>
        <pc:spChg chg="del mod">
          <ac:chgData name="Gilányi Gibárt" userId="52b43073-489a-48b0-9104-11ea9b8a7e03" providerId="ADAL" clId="{28F61F99-26C3-4A18-AE84-719191B3418C}" dt="2023-05-30T07:04:18.307" v="4725" actId="478"/>
          <ac:spMkLst>
            <pc:docMk/>
            <pc:sldMk cId="1007222871" sldId="258"/>
            <ac:spMk id="8" creationId="{93308D8A-7CF8-5273-C914-8EC3657BBBBB}"/>
          </ac:spMkLst>
        </pc:spChg>
      </pc:sldChg>
      <pc:sldChg chg="modSp">
        <pc:chgData name="Gilányi Gibárt" userId="52b43073-489a-48b0-9104-11ea9b8a7e03" providerId="ADAL" clId="{28F61F99-26C3-4A18-AE84-719191B3418C}" dt="2023-05-30T01:34:46.469" v="4685" actId="207"/>
        <pc:sldMkLst>
          <pc:docMk/>
          <pc:sldMk cId="332174794" sldId="259"/>
        </pc:sldMkLst>
        <pc:spChg chg="mod">
          <ac:chgData name="Gilányi Gibárt" userId="52b43073-489a-48b0-9104-11ea9b8a7e03" providerId="ADAL" clId="{28F61F99-26C3-4A18-AE84-719191B3418C}" dt="2023-05-30T01:34:46.469" v="4685" actId="207"/>
          <ac:spMkLst>
            <pc:docMk/>
            <pc:sldMk cId="332174794" sldId="259"/>
            <ac:spMk id="5" creationId="{E1D60AD6-19E7-08D3-D2B3-103048955E2C}"/>
          </ac:spMkLst>
        </pc:spChg>
      </pc:sldChg>
      <pc:sldChg chg="modSp mod">
        <pc:chgData name="Gilányi Gibárt" userId="52b43073-489a-48b0-9104-11ea9b8a7e03" providerId="ADAL" clId="{28F61F99-26C3-4A18-AE84-719191B3418C}" dt="2023-05-30T08:12:54.208" v="5367" actId="1076"/>
        <pc:sldMkLst>
          <pc:docMk/>
          <pc:sldMk cId="386364199" sldId="260"/>
        </pc:sldMkLst>
        <pc:spChg chg="mod">
          <ac:chgData name="Gilányi Gibárt" userId="52b43073-489a-48b0-9104-11ea9b8a7e03" providerId="ADAL" clId="{28F61F99-26C3-4A18-AE84-719191B3418C}" dt="2023-05-30T08:12:54.208" v="5367" actId="1076"/>
          <ac:spMkLst>
            <pc:docMk/>
            <pc:sldMk cId="386364199" sldId="260"/>
            <ac:spMk id="10" creationId="{35217DD4-2D70-E629-5CD0-28AC0EE8465A}"/>
          </ac:spMkLst>
        </pc:spChg>
      </pc:sldChg>
      <pc:sldChg chg="modSp mod">
        <pc:chgData name="Gilányi Gibárt" userId="52b43073-489a-48b0-9104-11ea9b8a7e03" providerId="ADAL" clId="{28F61F99-26C3-4A18-AE84-719191B3418C}" dt="2023-05-30T09:10:33.277" v="5409" actId="14100"/>
        <pc:sldMkLst>
          <pc:docMk/>
          <pc:sldMk cId="889375402" sldId="266"/>
        </pc:sldMkLst>
        <pc:spChg chg="mod">
          <ac:chgData name="Gilányi Gibárt" userId="52b43073-489a-48b0-9104-11ea9b8a7e03" providerId="ADAL" clId="{28F61F99-26C3-4A18-AE84-719191B3418C}" dt="2023-05-30T09:10:33.277" v="5409" actId="14100"/>
          <ac:spMkLst>
            <pc:docMk/>
            <pc:sldMk cId="889375402" sldId="266"/>
            <ac:spMk id="4" creationId="{E3432870-0970-5FDE-85ED-798C476FEDF9}"/>
          </ac:spMkLst>
        </pc:spChg>
      </pc:sldChg>
      <pc:sldChg chg="delSp modSp mod">
        <pc:chgData name="Gilányi Gibárt" userId="52b43073-489a-48b0-9104-11ea9b8a7e03" providerId="ADAL" clId="{28F61F99-26C3-4A18-AE84-719191B3418C}" dt="2023-06-05T19:56:00.515" v="5477" actId="478"/>
        <pc:sldMkLst>
          <pc:docMk/>
          <pc:sldMk cId="1991342332" sldId="272"/>
        </pc:sldMkLst>
        <pc:spChg chg="del mod">
          <ac:chgData name="Gilányi Gibárt" userId="52b43073-489a-48b0-9104-11ea9b8a7e03" providerId="ADAL" clId="{28F61F99-26C3-4A18-AE84-719191B3418C}" dt="2023-06-05T19:56:00.515" v="5477" actId="478"/>
          <ac:spMkLst>
            <pc:docMk/>
            <pc:sldMk cId="1991342332" sldId="272"/>
            <ac:spMk id="2" creationId="{DF5DF861-75AD-0C93-230C-5915F576D69C}"/>
          </ac:spMkLst>
        </pc:spChg>
      </pc:sldChg>
      <pc:sldChg chg="modSp del mod">
        <pc:chgData name="Gilányi Gibárt" userId="52b43073-489a-48b0-9104-11ea9b8a7e03" providerId="ADAL" clId="{28F61F99-26C3-4A18-AE84-719191B3418C}" dt="2023-05-30T08:22:19.856" v="5404" actId="47"/>
        <pc:sldMkLst>
          <pc:docMk/>
          <pc:sldMk cId="998637165" sldId="283"/>
        </pc:sldMkLst>
        <pc:spChg chg="mod">
          <ac:chgData name="Gilányi Gibárt" userId="52b43073-489a-48b0-9104-11ea9b8a7e03" providerId="ADAL" clId="{28F61F99-26C3-4A18-AE84-719191B3418C}" dt="2023-05-30T07:03:48.579" v="4706" actId="6549"/>
          <ac:spMkLst>
            <pc:docMk/>
            <pc:sldMk cId="998637165" sldId="283"/>
            <ac:spMk id="3" creationId="{18E7C12F-702C-48BB-9E30-412465A5E468}"/>
          </ac:spMkLst>
        </pc:spChg>
      </pc:sldChg>
      <pc:sldChg chg="delSp mod">
        <pc:chgData name="Gilányi Gibárt" userId="52b43073-489a-48b0-9104-11ea9b8a7e03" providerId="ADAL" clId="{28F61F99-26C3-4A18-AE84-719191B3418C}" dt="2023-05-29T09:16:22.179" v="50" actId="478"/>
        <pc:sldMkLst>
          <pc:docMk/>
          <pc:sldMk cId="1450686823" sldId="284"/>
        </pc:sldMkLst>
        <pc:spChg chg="del">
          <ac:chgData name="Gilányi Gibárt" userId="52b43073-489a-48b0-9104-11ea9b8a7e03" providerId="ADAL" clId="{28F61F99-26C3-4A18-AE84-719191B3418C}" dt="2023-05-29T09:16:22.179" v="50" actId="478"/>
          <ac:spMkLst>
            <pc:docMk/>
            <pc:sldMk cId="1450686823" sldId="284"/>
            <ac:spMk id="2" creationId="{32DDF6BD-13B0-CF95-CD80-F2981A5651EB}"/>
          </ac:spMkLst>
        </pc:spChg>
      </pc:sldChg>
      <pc:sldChg chg="modSp mod">
        <pc:chgData name="Gilányi Gibárt" userId="52b43073-489a-48b0-9104-11ea9b8a7e03" providerId="ADAL" clId="{28F61F99-26C3-4A18-AE84-719191B3418C}" dt="2023-05-30T01:30:50.113" v="4684" actId="113"/>
        <pc:sldMkLst>
          <pc:docMk/>
          <pc:sldMk cId="2265062930" sldId="286"/>
        </pc:sldMkLst>
        <pc:spChg chg="mod">
          <ac:chgData name="Gilányi Gibárt" userId="52b43073-489a-48b0-9104-11ea9b8a7e03" providerId="ADAL" clId="{28F61F99-26C3-4A18-AE84-719191B3418C}" dt="2023-05-30T01:30:50.113" v="4684" actId="113"/>
          <ac:spMkLst>
            <pc:docMk/>
            <pc:sldMk cId="2265062930" sldId="286"/>
            <ac:spMk id="3" creationId="{049A79ED-D042-4789-A397-26F347AF4D9C}"/>
          </ac:spMkLst>
        </pc:spChg>
      </pc:sldChg>
      <pc:sldChg chg="modSp add mod">
        <pc:chgData name="Gilányi Gibárt" userId="52b43073-489a-48b0-9104-11ea9b8a7e03" providerId="ADAL" clId="{28F61F99-26C3-4A18-AE84-719191B3418C}" dt="2023-05-30T07:11:52.857" v="4927" actId="20577"/>
        <pc:sldMkLst>
          <pc:docMk/>
          <pc:sldMk cId="2783104778" sldId="289"/>
        </pc:sldMkLst>
        <pc:spChg chg="mod">
          <ac:chgData name="Gilányi Gibárt" userId="52b43073-489a-48b0-9104-11ea9b8a7e03" providerId="ADAL" clId="{28F61F99-26C3-4A18-AE84-719191B3418C}" dt="2023-05-29T09:55:58.532" v="192" actId="20577"/>
          <ac:spMkLst>
            <pc:docMk/>
            <pc:sldMk cId="2783104778" sldId="289"/>
            <ac:spMk id="2" creationId="{DA6E821A-6E27-8334-EAF1-6796B8CF931D}"/>
          </ac:spMkLst>
        </pc:spChg>
        <pc:spChg chg="mod">
          <ac:chgData name="Gilányi Gibárt" userId="52b43073-489a-48b0-9104-11ea9b8a7e03" providerId="ADAL" clId="{28F61F99-26C3-4A18-AE84-719191B3418C}" dt="2023-05-30T07:11:52.857" v="4927" actId="20577"/>
          <ac:spMkLst>
            <pc:docMk/>
            <pc:sldMk cId="2783104778" sldId="289"/>
            <ac:spMk id="3" creationId="{6D728FC2-EBD9-80A7-14AA-6A10E3BFC772}"/>
          </ac:spMkLst>
        </pc:spChg>
      </pc:sldChg>
      <pc:sldChg chg="new del">
        <pc:chgData name="Gilányi Gibárt" userId="52b43073-489a-48b0-9104-11ea9b8a7e03" providerId="ADAL" clId="{28F61F99-26C3-4A18-AE84-719191B3418C}" dt="2023-05-29T09:41:00.402" v="52" actId="47"/>
        <pc:sldMkLst>
          <pc:docMk/>
          <pc:sldMk cId="3377333356" sldId="289"/>
        </pc:sldMkLst>
      </pc:sldChg>
      <pc:sldChg chg="modSp new del mod">
        <pc:chgData name="Gilányi Gibárt" userId="52b43073-489a-48b0-9104-11ea9b8a7e03" providerId="ADAL" clId="{28F61F99-26C3-4A18-AE84-719191B3418C}" dt="2023-05-29T09:55:33.366" v="129" actId="47"/>
        <pc:sldMkLst>
          <pc:docMk/>
          <pc:sldMk cId="3770858557" sldId="289"/>
        </pc:sldMkLst>
        <pc:spChg chg="mod">
          <ac:chgData name="Gilányi Gibárt" userId="52b43073-489a-48b0-9104-11ea9b8a7e03" providerId="ADAL" clId="{28F61F99-26C3-4A18-AE84-719191B3418C}" dt="2023-05-29T09:55:08.846" v="128" actId="20577"/>
          <ac:spMkLst>
            <pc:docMk/>
            <pc:sldMk cId="3770858557" sldId="289"/>
            <ac:spMk id="2" creationId="{721C2804-0917-08DE-09E0-88C984228508}"/>
          </ac:spMkLst>
        </pc:spChg>
      </pc:sldChg>
      <pc:sldChg chg="addSp delSp modSp new mod">
        <pc:chgData name="Gilányi Gibárt" userId="52b43073-489a-48b0-9104-11ea9b8a7e03" providerId="ADAL" clId="{28F61F99-26C3-4A18-AE84-719191B3418C}" dt="2023-05-30T07:10:31.887" v="4799" actId="20577"/>
        <pc:sldMkLst>
          <pc:docMk/>
          <pc:sldMk cId="4036196867" sldId="290"/>
        </pc:sldMkLst>
        <pc:spChg chg="del">
          <ac:chgData name="Gilányi Gibárt" userId="52b43073-489a-48b0-9104-11ea9b8a7e03" providerId="ADAL" clId="{28F61F99-26C3-4A18-AE84-719191B3418C}" dt="2023-05-29T10:08:43.915" v="473" actId="478"/>
          <ac:spMkLst>
            <pc:docMk/>
            <pc:sldMk cId="4036196867" sldId="290"/>
            <ac:spMk id="2" creationId="{24A736C2-5782-4E8A-2CDC-CAB685965B95}"/>
          </ac:spMkLst>
        </pc:spChg>
        <pc:spChg chg="mod">
          <ac:chgData name="Gilányi Gibárt" userId="52b43073-489a-48b0-9104-11ea9b8a7e03" providerId="ADAL" clId="{28F61F99-26C3-4A18-AE84-719191B3418C}" dt="2023-05-29T11:13:34.571" v="821" actId="20577"/>
          <ac:spMkLst>
            <pc:docMk/>
            <pc:sldMk cId="4036196867" sldId="290"/>
            <ac:spMk id="3" creationId="{F849AE67-F9C8-7296-E58A-010349CB3405}"/>
          </ac:spMkLst>
        </pc:spChg>
        <pc:spChg chg="add del mod">
          <ac:chgData name="Gilányi Gibárt" userId="52b43073-489a-48b0-9104-11ea9b8a7e03" providerId="ADAL" clId="{28F61F99-26C3-4A18-AE84-719191B3418C}" dt="2023-05-29T11:09:58.430" v="773" actId="478"/>
          <ac:spMkLst>
            <pc:docMk/>
            <pc:sldMk cId="4036196867" sldId="290"/>
            <ac:spMk id="4" creationId="{AC58F161-2CF2-A3CA-0788-854BA5509451}"/>
          </ac:spMkLst>
        </pc:spChg>
        <pc:spChg chg="add del mod">
          <ac:chgData name="Gilányi Gibárt" userId="52b43073-489a-48b0-9104-11ea9b8a7e03" providerId="ADAL" clId="{28F61F99-26C3-4A18-AE84-719191B3418C}" dt="2023-05-29T11:10:00.221" v="775" actId="478"/>
          <ac:spMkLst>
            <pc:docMk/>
            <pc:sldMk cId="4036196867" sldId="290"/>
            <ac:spMk id="5" creationId="{E89870A7-587C-E5AD-D83F-ACD99861F2C3}"/>
          </ac:spMkLst>
        </pc:spChg>
        <pc:spChg chg="add del mod">
          <ac:chgData name="Gilányi Gibárt" userId="52b43073-489a-48b0-9104-11ea9b8a7e03" providerId="ADAL" clId="{28F61F99-26C3-4A18-AE84-719191B3418C}" dt="2023-05-29T11:10:06.360" v="779" actId="478"/>
          <ac:spMkLst>
            <pc:docMk/>
            <pc:sldMk cId="4036196867" sldId="290"/>
            <ac:spMk id="6" creationId="{7EBB3A22-084F-C226-16E5-D09853E45F96}"/>
          </ac:spMkLst>
        </pc:spChg>
        <pc:spChg chg="add del mod">
          <ac:chgData name="Gilányi Gibárt" userId="52b43073-489a-48b0-9104-11ea9b8a7e03" providerId="ADAL" clId="{28F61F99-26C3-4A18-AE84-719191B3418C}" dt="2023-05-29T11:09:56.040" v="772" actId="478"/>
          <ac:spMkLst>
            <pc:docMk/>
            <pc:sldMk cId="4036196867" sldId="290"/>
            <ac:spMk id="7" creationId="{4DD4EEDD-4DF2-FD3D-58F8-185C8DA4A546}"/>
          </ac:spMkLst>
        </pc:spChg>
        <pc:spChg chg="add del mod">
          <ac:chgData name="Gilányi Gibárt" userId="52b43073-489a-48b0-9104-11ea9b8a7e03" providerId="ADAL" clId="{28F61F99-26C3-4A18-AE84-719191B3418C}" dt="2023-05-29T11:10:02.170" v="776" actId="478"/>
          <ac:spMkLst>
            <pc:docMk/>
            <pc:sldMk cId="4036196867" sldId="290"/>
            <ac:spMk id="8" creationId="{B0BB281F-0F0A-346A-9322-B635FB1FBDCC}"/>
          </ac:spMkLst>
        </pc:spChg>
        <pc:spChg chg="add del mod">
          <ac:chgData name="Gilányi Gibárt" userId="52b43073-489a-48b0-9104-11ea9b8a7e03" providerId="ADAL" clId="{28F61F99-26C3-4A18-AE84-719191B3418C}" dt="2023-05-29T11:10:04.013" v="777" actId="478"/>
          <ac:spMkLst>
            <pc:docMk/>
            <pc:sldMk cId="4036196867" sldId="290"/>
            <ac:spMk id="9" creationId="{63F01B5D-063A-4C80-A2F1-AD28FACF6CF9}"/>
          </ac:spMkLst>
        </pc:spChg>
        <pc:spChg chg="add del mod">
          <ac:chgData name="Gilányi Gibárt" userId="52b43073-489a-48b0-9104-11ea9b8a7e03" providerId="ADAL" clId="{28F61F99-26C3-4A18-AE84-719191B3418C}" dt="2023-05-29T11:20:58.690" v="874" actId="478"/>
          <ac:spMkLst>
            <pc:docMk/>
            <pc:sldMk cId="4036196867" sldId="290"/>
            <ac:spMk id="11" creationId="{BDC984B1-1F53-5093-CC3C-6C79AA84A247}"/>
          </ac:spMkLst>
        </pc:spChg>
        <pc:spChg chg="add del">
          <ac:chgData name="Gilányi Gibárt" userId="52b43073-489a-48b0-9104-11ea9b8a7e03" providerId="ADAL" clId="{28F61F99-26C3-4A18-AE84-719191B3418C}" dt="2023-05-29T10:11:24.130" v="488"/>
          <ac:spMkLst>
            <pc:docMk/>
            <pc:sldMk cId="4036196867" sldId="290"/>
            <ac:spMk id="12" creationId="{5AE77B90-1998-7481-53EE-E3CC81545E95}"/>
          </ac:spMkLst>
        </pc:spChg>
        <pc:spChg chg="add del">
          <ac:chgData name="Gilányi Gibárt" userId="52b43073-489a-48b0-9104-11ea9b8a7e03" providerId="ADAL" clId="{28F61F99-26C3-4A18-AE84-719191B3418C}" dt="2023-05-29T10:11:24.130" v="488"/>
          <ac:spMkLst>
            <pc:docMk/>
            <pc:sldMk cId="4036196867" sldId="290"/>
            <ac:spMk id="13" creationId="{CBC635CF-FB8C-20A3-BB89-BC13E3E3F146}"/>
          </ac:spMkLst>
        </pc:spChg>
        <pc:spChg chg="add del">
          <ac:chgData name="Gilányi Gibárt" userId="52b43073-489a-48b0-9104-11ea9b8a7e03" providerId="ADAL" clId="{28F61F99-26C3-4A18-AE84-719191B3418C}" dt="2023-05-29T10:11:24.130" v="488"/>
          <ac:spMkLst>
            <pc:docMk/>
            <pc:sldMk cId="4036196867" sldId="290"/>
            <ac:spMk id="14" creationId="{8F8D9EC0-4B09-2F26-830A-D4428C396D97}"/>
          </ac:spMkLst>
        </pc:spChg>
        <pc:spChg chg="add del">
          <ac:chgData name="Gilányi Gibárt" userId="52b43073-489a-48b0-9104-11ea9b8a7e03" providerId="ADAL" clId="{28F61F99-26C3-4A18-AE84-719191B3418C}" dt="2023-05-29T10:11:24.130" v="488"/>
          <ac:spMkLst>
            <pc:docMk/>
            <pc:sldMk cId="4036196867" sldId="290"/>
            <ac:spMk id="15" creationId="{71BC6AF1-8BC7-10DE-CD16-C974247D2418}"/>
          </ac:spMkLst>
        </pc:spChg>
        <pc:spChg chg="add del">
          <ac:chgData name="Gilányi Gibárt" userId="52b43073-489a-48b0-9104-11ea9b8a7e03" providerId="ADAL" clId="{28F61F99-26C3-4A18-AE84-719191B3418C}" dt="2023-05-29T10:11:24.130" v="488"/>
          <ac:spMkLst>
            <pc:docMk/>
            <pc:sldMk cId="4036196867" sldId="290"/>
            <ac:spMk id="16" creationId="{85C6BB0D-168D-E28A-0FFD-47BB50D9F592}"/>
          </ac:spMkLst>
        </pc:spChg>
        <pc:spChg chg="add del mod">
          <ac:chgData name="Gilányi Gibárt" userId="52b43073-489a-48b0-9104-11ea9b8a7e03" providerId="ADAL" clId="{28F61F99-26C3-4A18-AE84-719191B3418C}" dt="2023-05-29T11:11:19.933" v="788"/>
          <ac:spMkLst>
            <pc:docMk/>
            <pc:sldMk cId="4036196867" sldId="290"/>
            <ac:spMk id="18" creationId="{B7AF9F7E-3B6F-61B5-1925-E2E085AF7C1A}"/>
          </ac:spMkLst>
        </pc:spChg>
        <pc:spChg chg="add mod">
          <ac:chgData name="Gilányi Gibárt" userId="52b43073-489a-48b0-9104-11ea9b8a7e03" providerId="ADAL" clId="{28F61F99-26C3-4A18-AE84-719191B3418C}" dt="2023-05-29T11:47:54.809" v="1277" actId="1076"/>
          <ac:spMkLst>
            <pc:docMk/>
            <pc:sldMk cId="4036196867" sldId="290"/>
            <ac:spMk id="19" creationId="{5013C6D4-1568-2CD1-6940-65BABDF5E7D8}"/>
          </ac:spMkLst>
        </pc:spChg>
        <pc:spChg chg="add mod">
          <ac:chgData name="Gilányi Gibárt" userId="52b43073-489a-48b0-9104-11ea9b8a7e03" providerId="ADAL" clId="{28F61F99-26C3-4A18-AE84-719191B3418C}" dt="2023-05-29T11:47:33.832" v="1275" actId="1076"/>
          <ac:spMkLst>
            <pc:docMk/>
            <pc:sldMk cId="4036196867" sldId="290"/>
            <ac:spMk id="20" creationId="{88BCB983-9BF2-2F55-CF57-F9AF659E9383}"/>
          </ac:spMkLst>
        </pc:spChg>
        <pc:spChg chg="add mod">
          <ac:chgData name="Gilányi Gibárt" userId="52b43073-489a-48b0-9104-11ea9b8a7e03" providerId="ADAL" clId="{28F61F99-26C3-4A18-AE84-719191B3418C}" dt="2023-05-29T11:47:33.832" v="1275" actId="1076"/>
          <ac:spMkLst>
            <pc:docMk/>
            <pc:sldMk cId="4036196867" sldId="290"/>
            <ac:spMk id="21" creationId="{5147B518-8354-5F6D-23DC-F8AB104FA970}"/>
          </ac:spMkLst>
        </pc:spChg>
        <pc:spChg chg="add del mod">
          <ac:chgData name="Gilányi Gibárt" userId="52b43073-489a-48b0-9104-11ea9b8a7e03" providerId="ADAL" clId="{28F61F99-26C3-4A18-AE84-719191B3418C}" dt="2023-05-29T11:12:47.260" v="809" actId="47"/>
          <ac:spMkLst>
            <pc:docMk/>
            <pc:sldMk cId="4036196867" sldId="290"/>
            <ac:spMk id="22" creationId="{F85CDDCD-677C-03A1-3C9B-5BC5B0E4A430}"/>
          </ac:spMkLst>
        </pc:spChg>
        <pc:spChg chg="add mod">
          <ac:chgData name="Gilányi Gibárt" userId="52b43073-489a-48b0-9104-11ea9b8a7e03" providerId="ADAL" clId="{28F61F99-26C3-4A18-AE84-719191B3418C}" dt="2023-05-29T11:47:33.832" v="1275" actId="1076"/>
          <ac:spMkLst>
            <pc:docMk/>
            <pc:sldMk cId="4036196867" sldId="290"/>
            <ac:spMk id="23" creationId="{FD114561-7717-F7DA-C17B-C10701763097}"/>
          </ac:spMkLst>
        </pc:spChg>
        <pc:spChg chg="add mod">
          <ac:chgData name="Gilányi Gibárt" userId="52b43073-489a-48b0-9104-11ea9b8a7e03" providerId="ADAL" clId="{28F61F99-26C3-4A18-AE84-719191B3418C}" dt="2023-05-29T11:47:33.832" v="1275" actId="1076"/>
          <ac:spMkLst>
            <pc:docMk/>
            <pc:sldMk cId="4036196867" sldId="290"/>
            <ac:spMk id="24" creationId="{90A37935-B9F9-83A9-3A54-149DCFCB66A6}"/>
          </ac:spMkLst>
        </pc:spChg>
        <pc:spChg chg="add mod">
          <ac:chgData name="Gilányi Gibárt" userId="52b43073-489a-48b0-9104-11ea9b8a7e03" providerId="ADAL" clId="{28F61F99-26C3-4A18-AE84-719191B3418C}" dt="2023-05-29T11:47:33.832" v="1275" actId="1076"/>
          <ac:spMkLst>
            <pc:docMk/>
            <pc:sldMk cId="4036196867" sldId="290"/>
            <ac:spMk id="25" creationId="{4C1EB370-6138-DAAC-9F3C-9B14AB44F1D3}"/>
          </ac:spMkLst>
        </pc:spChg>
        <pc:spChg chg="add mod">
          <ac:chgData name="Gilányi Gibárt" userId="52b43073-489a-48b0-9104-11ea9b8a7e03" providerId="ADAL" clId="{28F61F99-26C3-4A18-AE84-719191B3418C}" dt="2023-05-30T07:10:31.887" v="4799" actId="20577"/>
          <ac:spMkLst>
            <pc:docMk/>
            <pc:sldMk cId="4036196867" sldId="290"/>
            <ac:spMk id="26" creationId="{8310075B-7E39-46C2-7F1F-8735559F8795}"/>
          </ac:spMkLst>
        </pc:spChg>
      </pc:sldChg>
      <pc:sldChg chg="new del">
        <pc:chgData name="Gilányi Gibárt" userId="52b43073-489a-48b0-9104-11ea9b8a7e03" providerId="ADAL" clId="{28F61F99-26C3-4A18-AE84-719191B3418C}" dt="2023-05-29T11:30:03.117" v="922" actId="47"/>
        <pc:sldMkLst>
          <pc:docMk/>
          <pc:sldMk cId="1550492909" sldId="291"/>
        </pc:sldMkLst>
      </pc:sldChg>
      <pc:sldChg chg="new del">
        <pc:chgData name="Gilányi Gibárt" userId="52b43073-489a-48b0-9104-11ea9b8a7e03" providerId="ADAL" clId="{28F61F99-26C3-4A18-AE84-719191B3418C}" dt="2023-05-29T10:06:11.848" v="455" actId="47"/>
        <pc:sldMkLst>
          <pc:docMk/>
          <pc:sldMk cId="3845956747" sldId="291"/>
        </pc:sldMkLst>
      </pc:sldChg>
      <pc:sldChg chg="addSp delSp modSp new mod">
        <pc:chgData name="Gilányi Gibárt" userId="52b43073-489a-48b0-9104-11ea9b8a7e03" providerId="ADAL" clId="{28F61F99-26C3-4A18-AE84-719191B3418C}" dt="2023-05-30T07:11:57.331" v="4929" actId="20577"/>
        <pc:sldMkLst>
          <pc:docMk/>
          <pc:sldMk cId="1097437643" sldId="292"/>
        </pc:sldMkLst>
        <pc:spChg chg="del">
          <ac:chgData name="Gilányi Gibárt" userId="52b43073-489a-48b0-9104-11ea9b8a7e03" providerId="ADAL" clId="{28F61F99-26C3-4A18-AE84-719191B3418C}" dt="2023-05-29T10:22:28.865" v="601" actId="478"/>
          <ac:spMkLst>
            <pc:docMk/>
            <pc:sldMk cId="1097437643" sldId="292"/>
            <ac:spMk id="2" creationId="{B5F882BB-EF81-7DDA-343D-3713F0B52085}"/>
          </ac:spMkLst>
        </pc:spChg>
        <pc:spChg chg="add del">
          <ac:chgData name="Gilányi Gibárt" userId="52b43073-489a-48b0-9104-11ea9b8a7e03" providerId="ADAL" clId="{28F61F99-26C3-4A18-AE84-719191B3418C}" dt="2023-05-29T10:22:27.350" v="600" actId="478"/>
          <ac:spMkLst>
            <pc:docMk/>
            <pc:sldMk cId="1097437643" sldId="292"/>
            <ac:spMk id="3" creationId="{85FB2620-870C-A0F8-FB98-501A7E3EFA34}"/>
          </ac:spMkLst>
        </pc:spChg>
        <pc:spChg chg="add del mod">
          <ac:chgData name="Gilányi Gibárt" userId="52b43073-489a-48b0-9104-11ea9b8a7e03" providerId="ADAL" clId="{28F61F99-26C3-4A18-AE84-719191B3418C}" dt="2023-05-29T10:22:24.145" v="599"/>
          <ac:spMkLst>
            <pc:docMk/>
            <pc:sldMk cId="1097437643" sldId="292"/>
            <ac:spMk id="4" creationId="{90F28865-43A1-99C1-6E9B-4CA9CCEE1005}"/>
          </ac:spMkLst>
        </pc:spChg>
        <pc:spChg chg="add mod">
          <ac:chgData name="Gilányi Gibárt" userId="52b43073-489a-48b0-9104-11ea9b8a7e03" providerId="ADAL" clId="{28F61F99-26C3-4A18-AE84-719191B3418C}" dt="2023-05-29T10:46:26.116" v="678"/>
          <ac:spMkLst>
            <pc:docMk/>
            <pc:sldMk cId="1097437643" sldId="292"/>
            <ac:spMk id="5" creationId="{E77A8A81-7B63-23EE-A516-AED4E663E983}"/>
          </ac:spMkLst>
        </pc:spChg>
        <pc:spChg chg="add mod">
          <ac:chgData name="Gilányi Gibárt" userId="52b43073-489a-48b0-9104-11ea9b8a7e03" providerId="ADAL" clId="{28F61F99-26C3-4A18-AE84-719191B3418C}" dt="2023-05-29T10:46:26.116" v="678"/>
          <ac:spMkLst>
            <pc:docMk/>
            <pc:sldMk cId="1097437643" sldId="292"/>
            <ac:spMk id="8" creationId="{9FADF025-E4A5-F612-F66E-F7DBE00AD43C}"/>
          </ac:spMkLst>
        </pc:spChg>
        <pc:spChg chg="add del mod">
          <ac:chgData name="Gilányi Gibárt" userId="52b43073-489a-48b0-9104-11ea9b8a7e03" providerId="ADAL" clId="{28F61F99-26C3-4A18-AE84-719191B3418C}" dt="2023-05-29T11:07:01.920" v="747" actId="478"/>
          <ac:spMkLst>
            <pc:docMk/>
            <pc:sldMk cId="1097437643" sldId="292"/>
            <ac:spMk id="9" creationId="{2ACA5793-BDD9-E0D6-5339-0704870972A4}"/>
          </ac:spMkLst>
        </pc:spChg>
        <pc:spChg chg="add del mod">
          <ac:chgData name="Gilányi Gibárt" userId="52b43073-489a-48b0-9104-11ea9b8a7e03" providerId="ADAL" clId="{28F61F99-26C3-4A18-AE84-719191B3418C}" dt="2023-05-29T10:45:55.131" v="673"/>
          <ac:spMkLst>
            <pc:docMk/>
            <pc:sldMk cId="1097437643" sldId="292"/>
            <ac:spMk id="10" creationId="{B40E185B-530F-ECAB-869B-B01892648D08}"/>
          </ac:spMkLst>
        </pc:spChg>
        <pc:spChg chg="mod">
          <ac:chgData name="Gilányi Gibárt" userId="52b43073-489a-48b0-9104-11ea9b8a7e03" providerId="ADAL" clId="{28F61F99-26C3-4A18-AE84-719191B3418C}" dt="2023-05-29T10:44:49.361" v="664"/>
          <ac:spMkLst>
            <pc:docMk/>
            <pc:sldMk cId="1097437643" sldId="292"/>
            <ac:spMk id="12" creationId="{7A58BC47-7ECD-8A1E-3617-05EDBF47335F}"/>
          </ac:spMkLst>
        </pc:spChg>
        <pc:spChg chg="add del">
          <ac:chgData name="Gilányi Gibárt" userId="52b43073-489a-48b0-9104-11ea9b8a7e03" providerId="ADAL" clId="{28F61F99-26C3-4A18-AE84-719191B3418C}" dt="2023-05-29T10:45:55.131" v="673"/>
          <ac:spMkLst>
            <pc:docMk/>
            <pc:sldMk cId="1097437643" sldId="292"/>
            <ac:spMk id="13" creationId="{A938C088-E231-743D-4354-F73CF5F2F739}"/>
          </ac:spMkLst>
        </pc:spChg>
        <pc:spChg chg="add del">
          <ac:chgData name="Gilányi Gibárt" userId="52b43073-489a-48b0-9104-11ea9b8a7e03" providerId="ADAL" clId="{28F61F99-26C3-4A18-AE84-719191B3418C}" dt="2023-05-29T10:45:55.131" v="673"/>
          <ac:spMkLst>
            <pc:docMk/>
            <pc:sldMk cId="1097437643" sldId="292"/>
            <ac:spMk id="14" creationId="{9824FA99-1C19-AB9F-3C1F-372DFC2F6847}"/>
          </ac:spMkLst>
        </pc:spChg>
        <pc:spChg chg="add del">
          <ac:chgData name="Gilányi Gibárt" userId="52b43073-489a-48b0-9104-11ea9b8a7e03" providerId="ADAL" clId="{28F61F99-26C3-4A18-AE84-719191B3418C}" dt="2023-05-29T10:45:55.131" v="673"/>
          <ac:spMkLst>
            <pc:docMk/>
            <pc:sldMk cId="1097437643" sldId="292"/>
            <ac:spMk id="15" creationId="{0F27DEE9-51B3-7E17-7026-7627F317EC24}"/>
          </ac:spMkLst>
        </pc:spChg>
        <pc:spChg chg="add del mod">
          <ac:chgData name="Gilányi Gibárt" userId="52b43073-489a-48b0-9104-11ea9b8a7e03" providerId="ADAL" clId="{28F61F99-26C3-4A18-AE84-719191B3418C}" dt="2023-05-29T10:46:25.850" v="677"/>
          <ac:spMkLst>
            <pc:docMk/>
            <pc:sldMk cId="1097437643" sldId="292"/>
            <ac:spMk id="16" creationId="{391B99F7-AADC-78B7-2259-687144A9AD26}"/>
          </ac:spMkLst>
        </pc:spChg>
        <pc:spChg chg="mod">
          <ac:chgData name="Gilányi Gibárt" userId="52b43073-489a-48b0-9104-11ea9b8a7e03" providerId="ADAL" clId="{28F61F99-26C3-4A18-AE84-719191B3418C}" dt="2023-05-29T10:46:22.551" v="674"/>
          <ac:spMkLst>
            <pc:docMk/>
            <pc:sldMk cId="1097437643" sldId="292"/>
            <ac:spMk id="18" creationId="{596FE82D-A332-A0F7-8BD1-2967545DC74C}"/>
          </ac:spMkLst>
        </pc:spChg>
        <pc:spChg chg="add del">
          <ac:chgData name="Gilányi Gibárt" userId="52b43073-489a-48b0-9104-11ea9b8a7e03" providerId="ADAL" clId="{28F61F99-26C3-4A18-AE84-719191B3418C}" dt="2023-05-29T10:46:25.850" v="677"/>
          <ac:spMkLst>
            <pc:docMk/>
            <pc:sldMk cId="1097437643" sldId="292"/>
            <ac:spMk id="19" creationId="{9D26CBA5-A5EC-6CD3-4D4D-B622DCF88102}"/>
          </ac:spMkLst>
        </pc:spChg>
        <pc:spChg chg="add del">
          <ac:chgData name="Gilányi Gibárt" userId="52b43073-489a-48b0-9104-11ea9b8a7e03" providerId="ADAL" clId="{28F61F99-26C3-4A18-AE84-719191B3418C}" dt="2023-05-29T10:46:25.850" v="677"/>
          <ac:spMkLst>
            <pc:docMk/>
            <pc:sldMk cId="1097437643" sldId="292"/>
            <ac:spMk id="20" creationId="{20E73383-E43B-EF3D-EC32-C2C2FB338555}"/>
          </ac:spMkLst>
        </pc:spChg>
        <pc:spChg chg="add del">
          <ac:chgData name="Gilányi Gibárt" userId="52b43073-489a-48b0-9104-11ea9b8a7e03" providerId="ADAL" clId="{28F61F99-26C3-4A18-AE84-719191B3418C}" dt="2023-05-29T10:46:25.850" v="677"/>
          <ac:spMkLst>
            <pc:docMk/>
            <pc:sldMk cId="1097437643" sldId="292"/>
            <ac:spMk id="21" creationId="{11CBA7CF-D3E5-A265-00F7-325E6CCB71B0}"/>
          </ac:spMkLst>
        </pc:spChg>
        <pc:spChg chg="add del mod">
          <ac:chgData name="Gilányi Gibárt" userId="52b43073-489a-48b0-9104-11ea9b8a7e03" providerId="ADAL" clId="{28F61F99-26C3-4A18-AE84-719191B3418C}" dt="2023-05-29T10:46:29.663" v="681"/>
          <ac:spMkLst>
            <pc:docMk/>
            <pc:sldMk cId="1097437643" sldId="292"/>
            <ac:spMk id="22" creationId="{249BDD65-D6E8-6331-B365-E703425B4429}"/>
          </ac:spMkLst>
        </pc:spChg>
        <pc:spChg chg="mod">
          <ac:chgData name="Gilányi Gibárt" userId="52b43073-489a-48b0-9104-11ea9b8a7e03" providerId="ADAL" clId="{28F61F99-26C3-4A18-AE84-719191B3418C}" dt="2023-05-29T10:46:26.116" v="678"/>
          <ac:spMkLst>
            <pc:docMk/>
            <pc:sldMk cId="1097437643" sldId="292"/>
            <ac:spMk id="24" creationId="{A09470E1-84B7-AFE4-23E8-CD0ADBEEF680}"/>
          </ac:spMkLst>
        </pc:spChg>
        <pc:spChg chg="add del">
          <ac:chgData name="Gilányi Gibárt" userId="52b43073-489a-48b0-9104-11ea9b8a7e03" providerId="ADAL" clId="{28F61F99-26C3-4A18-AE84-719191B3418C}" dt="2023-05-29T10:46:29.663" v="681"/>
          <ac:spMkLst>
            <pc:docMk/>
            <pc:sldMk cId="1097437643" sldId="292"/>
            <ac:spMk id="25" creationId="{32CF172C-F617-CF00-52C7-5FD9476DAB06}"/>
          </ac:spMkLst>
        </pc:spChg>
        <pc:spChg chg="add del">
          <ac:chgData name="Gilányi Gibárt" userId="52b43073-489a-48b0-9104-11ea9b8a7e03" providerId="ADAL" clId="{28F61F99-26C3-4A18-AE84-719191B3418C}" dt="2023-05-29T10:46:29.663" v="681"/>
          <ac:spMkLst>
            <pc:docMk/>
            <pc:sldMk cId="1097437643" sldId="292"/>
            <ac:spMk id="26" creationId="{16A2F784-A797-F993-2C40-6C9B0CB5AF7E}"/>
          </ac:spMkLst>
        </pc:spChg>
        <pc:spChg chg="add del">
          <ac:chgData name="Gilányi Gibárt" userId="52b43073-489a-48b0-9104-11ea9b8a7e03" providerId="ADAL" clId="{28F61F99-26C3-4A18-AE84-719191B3418C}" dt="2023-05-29T10:46:29.663" v="681"/>
          <ac:spMkLst>
            <pc:docMk/>
            <pc:sldMk cId="1097437643" sldId="292"/>
            <ac:spMk id="27" creationId="{F855377E-0425-20C0-C6E2-49D56714BABC}"/>
          </ac:spMkLst>
        </pc:spChg>
        <pc:spChg chg="add del">
          <ac:chgData name="Gilányi Gibárt" userId="52b43073-489a-48b0-9104-11ea9b8a7e03" providerId="ADAL" clId="{28F61F99-26C3-4A18-AE84-719191B3418C}" dt="2023-05-29T10:56:29.067" v="686" actId="22"/>
          <ac:spMkLst>
            <pc:docMk/>
            <pc:sldMk cId="1097437643" sldId="292"/>
            <ac:spMk id="30" creationId="{B2AC7219-9331-EB74-1FA2-53CFF215B26F}"/>
          </ac:spMkLst>
        </pc:spChg>
        <pc:spChg chg="add mod">
          <ac:chgData name="Gilányi Gibárt" userId="52b43073-489a-48b0-9104-11ea9b8a7e03" providerId="ADAL" clId="{28F61F99-26C3-4A18-AE84-719191B3418C}" dt="2023-05-29T11:07:09.207" v="749" actId="1076"/>
          <ac:spMkLst>
            <pc:docMk/>
            <pc:sldMk cId="1097437643" sldId="292"/>
            <ac:spMk id="35" creationId="{C1960258-EAB0-EA5C-937F-E5744BFE4ED9}"/>
          </ac:spMkLst>
        </pc:spChg>
        <pc:spChg chg="add mod">
          <ac:chgData name="Gilányi Gibárt" userId="52b43073-489a-48b0-9104-11ea9b8a7e03" providerId="ADAL" clId="{28F61F99-26C3-4A18-AE84-719191B3418C}" dt="2023-05-30T07:11:57.331" v="4929" actId="20577"/>
          <ac:spMkLst>
            <pc:docMk/>
            <pc:sldMk cId="1097437643" sldId="292"/>
            <ac:spMk id="36" creationId="{5C2D5E04-922E-8C99-F9E7-39C6B9619FDA}"/>
          </ac:spMkLst>
        </pc:spChg>
        <pc:grpChg chg="mod">
          <ac:chgData name="Gilányi Gibárt" userId="52b43073-489a-48b0-9104-11ea9b8a7e03" providerId="ADAL" clId="{28F61F99-26C3-4A18-AE84-719191B3418C}" dt="2023-05-29T10:46:26.116" v="678"/>
          <ac:grpSpMkLst>
            <pc:docMk/>
            <pc:sldMk cId="1097437643" sldId="292"/>
            <ac:grpSpMk id="1" creationId="{00000000-0000-0000-0000-000000000000}"/>
          </ac:grpSpMkLst>
        </pc:grpChg>
        <pc:grpChg chg="add del mod">
          <ac:chgData name="Gilányi Gibárt" userId="52b43073-489a-48b0-9104-11ea9b8a7e03" providerId="ADAL" clId="{28F61F99-26C3-4A18-AE84-719191B3418C}" dt="2023-05-29T10:45:55.131" v="673"/>
          <ac:grpSpMkLst>
            <pc:docMk/>
            <pc:sldMk cId="1097437643" sldId="292"/>
            <ac:grpSpMk id="11" creationId="{0124C703-1332-5D19-FB70-616584E78766}"/>
          </ac:grpSpMkLst>
        </pc:grpChg>
        <pc:grpChg chg="add del mod">
          <ac:chgData name="Gilányi Gibárt" userId="52b43073-489a-48b0-9104-11ea9b8a7e03" providerId="ADAL" clId="{28F61F99-26C3-4A18-AE84-719191B3418C}" dt="2023-05-29T10:46:25.850" v="677"/>
          <ac:grpSpMkLst>
            <pc:docMk/>
            <pc:sldMk cId="1097437643" sldId="292"/>
            <ac:grpSpMk id="17" creationId="{76EEF780-5793-0F8B-E8F2-E24735FD89B2}"/>
          </ac:grpSpMkLst>
        </pc:grpChg>
        <pc:grpChg chg="add del mod">
          <ac:chgData name="Gilányi Gibárt" userId="52b43073-489a-48b0-9104-11ea9b8a7e03" providerId="ADAL" clId="{28F61F99-26C3-4A18-AE84-719191B3418C}" dt="2023-05-29T10:46:29.663" v="681"/>
          <ac:grpSpMkLst>
            <pc:docMk/>
            <pc:sldMk cId="1097437643" sldId="292"/>
            <ac:grpSpMk id="23" creationId="{65832ECF-DF84-FCBF-CB40-2B1E9CD78624}"/>
          </ac:grpSpMkLst>
        </pc:grpChg>
        <pc:picChg chg="add del mod">
          <ac:chgData name="Gilányi Gibárt" userId="52b43073-489a-48b0-9104-11ea9b8a7e03" providerId="ADAL" clId="{28F61F99-26C3-4A18-AE84-719191B3418C}" dt="2023-05-29T10:44:38.813" v="663" actId="478"/>
          <ac:picMkLst>
            <pc:docMk/>
            <pc:sldMk cId="1097437643" sldId="292"/>
            <ac:picMk id="7" creationId="{EE74D05F-FDA7-F24F-120F-730518703865}"/>
          </ac:picMkLst>
        </pc:picChg>
        <pc:picChg chg="add del mod">
          <ac:chgData name="Gilányi Gibárt" userId="52b43073-489a-48b0-9104-11ea9b8a7e03" providerId="ADAL" clId="{28F61F99-26C3-4A18-AE84-719191B3418C}" dt="2023-05-29T10:56:45.701" v="687" actId="478"/>
          <ac:picMkLst>
            <pc:docMk/>
            <pc:sldMk cId="1097437643" sldId="292"/>
            <ac:picMk id="28" creationId="{C6002BB7-CE31-38FF-8EB4-7EBE8E73A908}"/>
          </ac:picMkLst>
        </pc:picChg>
        <pc:picChg chg="add mod ord modCrop">
          <ac:chgData name="Gilányi Gibárt" userId="52b43073-489a-48b0-9104-11ea9b8a7e03" providerId="ADAL" clId="{28F61F99-26C3-4A18-AE84-719191B3418C}" dt="2023-05-29T11:06:12.160" v="741" actId="167"/>
          <ac:picMkLst>
            <pc:docMk/>
            <pc:sldMk cId="1097437643" sldId="292"/>
            <ac:picMk id="32" creationId="{8CE8B4D7-D338-7BD2-B84F-1EA95EDC9233}"/>
          </ac:picMkLst>
        </pc:picChg>
        <pc:picChg chg="add del mod">
          <ac:chgData name="Gilányi Gibárt" userId="52b43073-489a-48b0-9104-11ea9b8a7e03" providerId="ADAL" clId="{28F61F99-26C3-4A18-AE84-719191B3418C}" dt="2023-05-29T11:01:12.743" v="712"/>
          <ac:picMkLst>
            <pc:docMk/>
            <pc:sldMk cId="1097437643" sldId="292"/>
            <ac:picMk id="33" creationId="{C1987F43-586E-77CA-5794-B479D48FC034}"/>
          </ac:picMkLst>
        </pc:picChg>
        <pc:picChg chg="add del mod">
          <ac:chgData name="Gilányi Gibárt" userId="52b43073-489a-48b0-9104-11ea9b8a7e03" providerId="ADAL" clId="{28F61F99-26C3-4A18-AE84-719191B3418C}" dt="2023-05-29T11:01:58.235" v="719" actId="478"/>
          <ac:picMkLst>
            <pc:docMk/>
            <pc:sldMk cId="1097437643" sldId="292"/>
            <ac:picMk id="34" creationId="{0366E038-BE81-C048-D905-A0E8355FB2B1}"/>
          </ac:picMkLst>
        </pc:picChg>
        <pc:picChg chg="mod">
          <ac:chgData name="Gilányi Gibárt" userId="52b43073-489a-48b0-9104-11ea9b8a7e03" providerId="ADAL" clId="{28F61F99-26C3-4A18-AE84-719191B3418C}" dt="2023-05-29T10:44:49.361" v="664"/>
          <ac:picMkLst>
            <pc:docMk/>
            <pc:sldMk cId="1097437643" sldId="292"/>
            <ac:picMk id="4099" creationId="{F17ECD75-61DE-8217-46A9-6F7C6827407A}"/>
          </ac:picMkLst>
        </pc:picChg>
        <pc:picChg chg="mod">
          <ac:chgData name="Gilányi Gibárt" userId="52b43073-489a-48b0-9104-11ea9b8a7e03" providerId="ADAL" clId="{28F61F99-26C3-4A18-AE84-719191B3418C}" dt="2023-05-29T10:44:49.361" v="664"/>
          <ac:picMkLst>
            <pc:docMk/>
            <pc:sldMk cId="1097437643" sldId="292"/>
            <ac:picMk id="4100" creationId="{64D4C038-7D66-14B4-1F68-93CBE27899C2}"/>
          </ac:picMkLst>
        </pc:picChg>
        <pc:picChg chg="mod">
          <ac:chgData name="Gilányi Gibárt" userId="52b43073-489a-48b0-9104-11ea9b8a7e03" providerId="ADAL" clId="{28F61F99-26C3-4A18-AE84-719191B3418C}" dt="2023-05-29T10:44:49.361" v="664"/>
          <ac:picMkLst>
            <pc:docMk/>
            <pc:sldMk cId="1097437643" sldId="292"/>
            <ac:picMk id="4101" creationId="{C115F16A-85E2-1F71-D0B2-66BCC1578919}"/>
          </ac:picMkLst>
        </pc:picChg>
        <pc:picChg chg="mod">
          <ac:chgData name="Gilányi Gibárt" userId="52b43073-489a-48b0-9104-11ea9b8a7e03" providerId="ADAL" clId="{28F61F99-26C3-4A18-AE84-719191B3418C}" dt="2023-05-29T10:46:22.551" v="674"/>
          <ac:picMkLst>
            <pc:docMk/>
            <pc:sldMk cId="1097437643" sldId="292"/>
            <ac:picMk id="4108" creationId="{4E7B1CF4-1ABB-8B36-FA23-D6B4ABF5F65A}"/>
          </ac:picMkLst>
        </pc:picChg>
        <pc:picChg chg="mod">
          <ac:chgData name="Gilányi Gibárt" userId="52b43073-489a-48b0-9104-11ea9b8a7e03" providerId="ADAL" clId="{28F61F99-26C3-4A18-AE84-719191B3418C}" dt="2023-05-29T10:46:22.551" v="674"/>
          <ac:picMkLst>
            <pc:docMk/>
            <pc:sldMk cId="1097437643" sldId="292"/>
            <ac:picMk id="4109" creationId="{954CA524-6630-3EBC-EFF2-2328A3E82E3A}"/>
          </ac:picMkLst>
        </pc:picChg>
        <pc:picChg chg="mod">
          <ac:chgData name="Gilányi Gibárt" userId="52b43073-489a-48b0-9104-11ea9b8a7e03" providerId="ADAL" clId="{28F61F99-26C3-4A18-AE84-719191B3418C}" dt="2023-05-29T10:46:22.551" v="674"/>
          <ac:picMkLst>
            <pc:docMk/>
            <pc:sldMk cId="1097437643" sldId="292"/>
            <ac:picMk id="4110" creationId="{34BCF7B4-342E-324C-A9BB-0E4F641BCF25}"/>
          </ac:picMkLst>
        </pc:picChg>
        <pc:picChg chg="mod">
          <ac:chgData name="Gilányi Gibárt" userId="52b43073-489a-48b0-9104-11ea9b8a7e03" providerId="ADAL" clId="{28F61F99-26C3-4A18-AE84-719191B3418C}" dt="2023-05-29T10:46:26.116" v="678"/>
          <ac:picMkLst>
            <pc:docMk/>
            <pc:sldMk cId="1097437643" sldId="292"/>
            <ac:picMk id="4117" creationId="{BD22D514-AEEF-4045-4835-9679436A7360}"/>
          </ac:picMkLst>
        </pc:picChg>
        <pc:picChg chg="mod">
          <ac:chgData name="Gilányi Gibárt" userId="52b43073-489a-48b0-9104-11ea9b8a7e03" providerId="ADAL" clId="{28F61F99-26C3-4A18-AE84-719191B3418C}" dt="2023-05-29T10:46:26.116" v="678"/>
          <ac:picMkLst>
            <pc:docMk/>
            <pc:sldMk cId="1097437643" sldId="292"/>
            <ac:picMk id="4118" creationId="{D318CC7F-35E7-D5F1-21D8-60DC5FB18EA2}"/>
          </ac:picMkLst>
        </pc:picChg>
        <pc:picChg chg="mod">
          <ac:chgData name="Gilányi Gibárt" userId="52b43073-489a-48b0-9104-11ea9b8a7e03" providerId="ADAL" clId="{28F61F99-26C3-4A18-AE84-719191B3418C}" dt="2023-05-29T10:46:26.116" v="678"/>
          <ac:picMkLst>
            <pc:docMk/>
            <pc:sldMk cId="1097437643" sldId="292"/>
            <ac:picMk id="4119" creationId="{342BD229-C755-3494-10BA-CFC42463EC45}"/>
          </ac:picMkLst>
        </pc:picChg>
      </pc:sldChg>
      <pc:sldChg chg="addSp delSp modSp add del mod">
        <pc:chgData name="Gilányi Gibárt" userId="52b43073-489a-48b0-9104-11ea9b8a7e03" providerId="ADAL" clId="{28F61F99-26C3-4A18-AE84-719191B3418C}" dt="2023-06-05T19:51:52.064" v="5475" actId="1076"/>
        <pc:sldMkLst>
          <pc:docMk/>
          <pc:sldMk cId="1576397162" sldId="293"/>
        </pc:sldMkLst>
        <pc:spChg chg="mod">
          <ac:chgData name="Gilányi Gibárt" userId="52b43073-489a-48b0-9104-11ea9b8a7e03" providerId="ADAL" clId="{28F61F99-26C3-4A18-AE84-719191B3418C}" dt="2023-05-29T11:06:25.550" v="742" actId="1076"/>
          <ac:spMkLst>
            <pc:docMk/>
            <pc:sldMk cId="1576397162" sldId="293"/>
            <ac:spMk id="8" creationId="{9FADF025-E4A5-F612-F66E-F7DBE00AD43C}"/>
          </ac:spMkLst>
        </pc:spChg>
        <pc:spChg chg="mod">
          <ac:chgData name="Gilányi Gibárt" userId="52b43073-489a-48b0-9104-11ea9b8a7e03" providerId="ADAL" clId="{28F61F99-26C3-4A18-AE84-719191B3418C}" dt="2023-05-29T11:06:56.445" v="746" actId="1076"/>
          <ac:spMkLst>
            <pc:docMk/>
            <pc:sldMk cId="1576397162" sldId="293"/>
            <ac:spMk id="9" creationId="{2ACA5793-BDD9-E0D6-5339-0704870972A4}"/>
          </ac:spMkLst>
        </pc:spChg>
        <pc:spChg chg="add mod">
          <ac:chgData name="Gilányi Gibárt" userId="52b43073-489a-48b0-9104-11ea9b8a7e03" providerId="ADAL" clId="{28F61F99-26C3-4A18-AE84-719191B3418C}" dt="2023-05-30T07:12:10.057" v="4930"/>
          <ac:spMkLst>
            <pc:docMk/>
            <pc:sldMk cId="1576397162" sldId="293"/>
            <ac:spMk id="14" creationId="{C69C069D-C064-3024-6976-5E67F93DE955}"/>
          </ac:spMkLst>
        </pc:spChg>
        <pc:picChg chg="add del mod modCrop">
          <ac:chgData name="Gilányi Gibárt" userId="52b43073-489a-48b0-9104-11ea9b8a7e03" providerId="ADAL" clId="{28F61F99-26C3-4A18-AE84-719191B3418C}" dt="2023-05-29T10:58:36.537" v="699" actId="478"/>
          <ac:picMkLst>
            <pc:docMk/>
            <pc:sldMk cId="1576397162" sldId="293"/>
            <ac:picMk id="3" creationId="{28CDA9C7-263D-477F-6394-E4A1B31C37CA}"/>
          </ac:picMkLst>
        </pc:picChg>
        <pc:picChg chg="add mod ord modCrop">
          <ac:chgData name="Gilányi Gibárt" userId="52b43073-489a-48b0-9104-11ea9b8a7e03" providerId="ADAL" clId="{28F61F99-26C3-4A18-AE84-719191B3418C}" dt="2023-06-05T19:51:52.064" v="5475" actId="1076"/>
          <ac:picMkLst>
            <pc:docMk/>
            <pc:sldMk cId="1576397162" sldId="293"/>
            <ac:picMk id="3" creationId="{2F09D0D4-B06E-4DE9-55ED-23B7DD2EDDF2}"/>
          </ac:picMkLst>
        </pc:picChg>
        <pc:picChg chg="add del mod">
          <ac:chgData name="Gilányi Gibárt" userId="52b43073-489a-48b0-9104-11ea9b8a7e03" providerId="ADAL" clId="{28F61F99-26C3-4A18-AE84-719191B3418C}" dt="2023-05-29T10:35:28.886" v="629"/>
          <ac:picMkLst>
            <pc:docMk/>
            <pc:sldMk cId="1576397162" sldId="293"/>
            <ac:picMk id="4" creationId="{EEAD53AC-D9FD-442C-3070-76FC955921C2}"/>
          </ac:picMkLst>
        </pc:picChg>
        <pc:picChg chg="del">
          <ac:chgData name="Gilányi Gibárt" userId="52b43073-489a-48b0-9104-11ea9b8a7e03" providerId="ADAL" clId="{28F61F99-26C3-4A18-AE84-719191B3418C}" dt="2023-05-29T10:32:31.736" v="619" actId="478"/>
          <ac:picMkLst>
            <pc:docMk/>
            <pc:sldMk cId="1576397162" sldId="293"/>
            <ac:picMk id="7" creationId="{EE74D05F-FDA7-F24F-120F-730518703865}"/>
          </ac:picMkLst>
        </pc:picChg>
        <pc:picChg chg="add del mod modCrop">
          <ac:chgData name="Gilányi Gibárt" userId="52b43073-489a-48b0-9104-11ea9b8a7e03" providerId="ADAL" clId="{28F61F99-26C3-4A18-AE84-719191B3418C}" dt="2023-05-29T11:03:07.302" v="720" actId="478"/>
          <ac:picMkLst>
            <pc:docMk/>
            <pc:sldMk cId="1576397162" sldId="293"/>
            <ac:picMk id="10" creationId="{D32993DC-E206-9AE3-D9F7-3515FAFA0798}"/>
          </ac:picMkLst>
        </pc:picChg>
        <pc:picChg chg="add del mod ord modCrop">
          <ac:chgData name="Gilányi Gibárt" userId="52b43073-489a-48b0-9104-11ea9b8a7e03" providerId="ADAL" clId="{28F61F99-26C3-4A18-AE84-719191B3418C}" dt="2023-06-05T19:47:56.394" v="5461" actId="478"/>
          <ac:picMkLst>
            <pc:docMk/>
            <pc:sldMk cId="1576397162" sldId="293"/>
            <ac:picMk id="11" creationId="{006C5373-9114-0B94-8FF3-8B014519E550}"/>
          </ac:picMkLst>
        </pc:picChg>
        <pc:picChg chg="add del mod">
          <ac:chgData name="Gilányi Gibárt" userId="52b43073-489a-48b0-9104-11ea9b8a7e03" providerId="ADAL" clId="{28F61F99-26C3-4A18-AE84-719191B3418C}" dt="2023-05-29T11:04:01.596" v="726" actId="478"/>
          <ac:picMkLst>
            <pc:docMk/>
            <pc:sldMk cId="1576397162" sldId="293"/>
            <ac:picMk id="13" creationId="{AACC33F9-82D4-D1AE-C603-25F42E5EC47A}"/>
          </ac:picMkLst>
        </pc:picChg>
      </pc:sldChg>
      <pc:sldChg chg="modSp add del mod">
        <pc:chgData name="Gilányi Gibárt" userId="52b43073-489a-48b0-9104-11ea9b8a7e03" providerId="ADAL" clId="{28F61F99-26C3-4A18-AE84-719191B3418C}" dt="2023-05-29T10:40:15.598" v="660"/>
        <pc:sldMkLst>
          <pc:docMk/>
          <pc:sldMk cId="73437789" sldId="294"/>
        </pc:sldMkLst>
        <pc:picChg chg="mod">
          <ac:chgData name="Gilányi Gibárt" userId="52b43073-489a-48b0-9104-11ea9b8a7e03" providerId="ADAL" clId="{28F61F99-26C3-4A18-AE84-719191B3418C}" dt="2023-05-29T10:40:12.731" v="658" actId="1076"/>
          <ac:picMkLst>
            <pc:docMk/>
            <pc:sldMk cId="73437789" sldId="294"/>
            <ac:picMk id="7" creationId="{EE74D05F-FDA7-F24F-120F-730518703865}"/>
          </ac:picMkLst>
        </pc:picChg>
      </pc:sldChg>
      <pc:sldChg chg="addSp delSp modSp add mod">
        <pc:chgData name="Gilányi Gibárt" userId="52b43073-489a-48b0-9104-11ea9b8a7e03" providerId="ADAL" clId="{28F61F99-26C3-4A18-AE84-719191B3418C}" dt="2023-06-05T19:48:21.176" v="5462" actId="1036"/>
        <pc:sldMkLst>
          <pc:docMk/>
          <pc:sldMk cId="932229319" sldId="294"/>
        </pc:sldMkLst>
        <pc:spChg chg="add mod">
          <ac:chgData name="Gilányi Gibárt" userId="52b43073-489a-48b0-9104-11ea9b8a7e03" providerId="ADAL" clId="{28F61F99-26C3-4A18-AE84-719191B3418C}" dt="2023-05-29T11:07:35.780" v="754" actId="1076"/>
          <ac:spMkLst>
            <pc:docMk/>
            <pc:sldMk cId="932229319" sldId="294"/>
            <ac:spMk id="4" creationId="{9C3EB1F5-BB82-81B9-A4C6-798E6E9826B9}"/>
          </ac:spMkLst>
        </pc:spChg>
        <pc:spChg chg="add mod">
          <ac:chgData name="Gilányi Gibárt" userId="52b43073-489a-48b0-9104-11ea9b8a7e03" providerId="ADAL" clId="{28F61F99-26C3-4A18-AE84-719191B3418C}" dt="2023-05-30T07:12:13.257" v="4931"/>
          <ac:spMkLst>
            <pc:docMk/>
            <pc:sldMk cId="932229319" sldId="294"/>
            <ac:spMk id="6" creationId="{EDAF856F-7782-4239-87A9-1E1F8AC2B6C0}"/>
          </ac:spMkLst>
        </pc:spChg>
        <pc:spChg chg="mod">
          <ac:chgData name="Gilányi Gibárt" userId="52b43073-489a-48b0-9104-11ea9b8a7e03" providerId="ADAL" clId="{28F61F99-26C3-4A18-AE84-719191B3418C}" dt="2023-05-29T11:07:48.620" v="757" actId="1076"/>
          <ac:spMkLst>
            <pc:docMk/>
            <pc:sldMk cId="932229319" sldId="294"/>
            <ac:spMk id="8" creationId="{9FADF025-E4A5-F612-F66E-F7DBE00AD43C}"/>
          </ac:spMkLst>
        </pc:spChg>
        <pc:spChg chg="del">
          <ac:chgData name="Gilányi Gibárt" userId="52b43073-489a-48b0-9104-11ea9b8a7e03" providerId="ADAL" clId="{28F61F99-26C3-4A18-AE84-719191B3418C}" dt="2023-05-29T11:07:19.650" v="750" actId="478"/>
          <ac:spMkLst>
            <pc:docMk/>
            <pc:sldMk cId="932229319" sldId="294"/>
            <ac:spMk id="9" creationId="{2ACA5793-BDD9-E0D6-5339-0704870972A4}"/>
          </ac:spMkLst>
        </pc:spChg>
        <pc:picChg chg="add mod ord modCrop">
          <ac:chgData name="Gilányi Gibárt" userId="52b43073-489a-48b0-9104-11ea9b8a7e03" providerId="ADAL" clId="{28F61F99-26C3-4A18-AE84-719191B3418C}" dt="2023-06-05T19:48:21.176" v="5462" actId="1036"/>
          <ac:picMkLst>
            <pc:docMk/>
            <pc:sldMk cId="932229319" sldId="294"/>
            <ac:picMk id="3" creationId="{EBA1E93C-0DFE-1DAA-3A3B-2432693E7EBF}"/>
          </ac:picMkLst>
        </pc:picChg>
        <pc:picChg chg="del">
          <ac:chgData name="Gilányi Gibárt" userId="52b43073-489a-48b0-9104-11ea9b8a7e03" providerId="ADAL" clId="{28F61F99-26C3-4A18-AE84-719191B3418C}" dt="2023-05-29T11:05:09.136" v="732" actId="478"/>
          <ac:picMkLst>
            <pc:docMk/>
            <pc:sldMk cId="932229319" sldId="294"/>
            <ac:picMk id="11" creationId="{006C5373-9114-0B94-8FF3-8B014519E550}"/>
          </ac:picMkLst>
        </pc:picChg>
      </pc:sldChg>
      <pc:sldChg chg="new del">
        <pc:chgData name="Gilányi Gibárt" userId="52b43073-489a-48b0-9104-11ea9b8a7e03" providerId="ADAL" clId="{28F61F99-26C3-4A18-AE84-719191B3418C}" dt="2023-05-29T11:09:38.110" v="760" actId="47"/>
        <pc:sldMkLst>
          <pc:docMk/>
          <pc:sldMk cId="2176916098" sldId="295"/>
        </pc:sldMkLst>
      </pc:sldChg>
      <pc:sldChg chg="addSp delSp modSp add mod ord">
        <pc:chgData name="Gilányi Gibárt" userId="52b43073-489a-48b0-9104-11ea9b8a7e03" providerId="ADAL" clId="{28F61F99-26C3-4A18-AE84-719191B3418C}" dt="2023-05-30T07:10:02.712" v="4752" actId="20577"/>
        <pc:sldMkLst>
          <pc:docMk/>
          <pc:sldMk cId="765153300" sldId="296"/>
        </pc:sldMkLst>
        <pc:spChg chg="add del mod">
          <ac:chgData name="Gilányi Gibárt" userId="52b43073-489a-48b0-9104-11ea9b8a7e03" providerId="ADAL" clId="{28F61F99-26C3-4A18-AE84-719191B3418C}" dt="2023-05-30T07:08:15.932" v="4735"/>
          <ac:spMkLst>
            <pc:docMk/>
            <pc:sldMk cId="765153300" sldId="296"/>
            <ac:spMk id="2" creationId="{1013674F-1793-C777-B2C5-7F425AB1CCD2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3" creationId="{F849AE67-F9C8-7296-E58A-010349CB3405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4" creationId="{AC58F161-2CF2-A3CA-0788-854BA5509451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5" creationId="{E89870A7-587C-E5AD-D83F-ACD99861F2C3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6" creationId="{7EBB3A22-084F-C226-16E5-D09853E45F96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7" creationId="{4DD4EEDD-4DF2-FD3D-58F8-185C8DA4A546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8" creationId="{B0BB281F-0F0A-346A-9322-B635FB1FBDCC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9" creationId="{63F01B5D-063A-4C80-A2F1-AD28FACF6CF9}"/>
          </ac:spMkLst>
        </pc:spChg>
        <pc:spChg chg="add del mod">
          <ac:chgData name="Gilányi Gibárt" userId="52b43073-489a-48b0-9104-11ea9b8a7e03" providerId="ADAL" clId="{28F61F99-26C3-4A18-AE84-719191B3418C}" dt="2023-05-30T07:09:11.137" v="4741"/>
          <ac:spMkLst>
            <pc:docMk/>
            <pc:sldMk cId="765153300" sldId="296"/>
            <ac:spMk id="10" creationId="{1976AA0F-AF52-B6B1-5D0D-73067703EEAA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11" creationId="{BDC984B1-1F53-5093-CC3C-6C79AA84A247}"/>
          </ac:spMkLst>
        </pc:spChg>
        <pc:spChg chg="add mod">
          <ac:chgData name="Gilányi Gibárt" userId="52b43073-489a-48b0-9104-11ea9b8a7e03" providerId="ADAL" clId="{28F61F99-26C3-4A18-AE84-719191B3418C}" dt="2023-05-30T07:10:02.712" v="4752" actId="20577"/>
          <ac:spMkLst>
            <pc:docMk/>
            <pc:sldMk cId="765153300" sldId="296"/>
            <ac:spMk id="12" creationId="{6C785124-3E12-F374-0184-9B806D5F1244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18" creationId="{B7AF9F7E-3B6F-61B5-1925-E2E085AF7C1A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19" creationId="{5013C6D4-1568-2CD1-6940-65BABDF5E7D8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20" creationId="{88BCB983-9BF2-2F55-CF57-F9AF659E9383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21" creationId="{5147B518-8354-5F6D-23DC-F8AB104FA970}"/>
          </ac:spMkLst>
        </pc:spChg>
        <pc:spChg chg="mod">
          <ac:chgData name="Gilányi Gibárt" userId="52b43073-489a-48b0-9104-11ea9b8a7e03" providerId="ADAL" clId="{28F61F99-26C3-4A18-AE84-719191B3418C}" dt="2023-05-30T07:09:25.319" v="4742" actId="1076"/>
          <ac:spMkLst>
            <pc:docMk/>
            <pc:sldMk cId="765153300" sldId="296"/>
            <ac:spMk id="22" creationId="{F85CDDCD-677C-03A1-3C9B-5BC5B0E4A430}"/>
          </ac:spMkLst>
        </pc:spChg>
      </pc:sldChg>
      <pc:sldChg chg="addSp delSp modSp add mod">
        <pc:chgData name="Gilányi Gibárt" userId="52b43073-489a-48b0-9104-11ea9b8a7e03" providerId="ADAL" clId="{28F61F99-26C3-4A18-AE84-719191B3418C}" dt="2023-05-30T07:20:30.410" v="4977" actId="1076"/>
        <pc:sldMkLst>
          <pc:docMk/>
          <pc:sldMk cId="70693550" sldId="297"/>
        </pc:sldMkLst>
        <pc:spChg chg="del">
          <ac:chgData name="Gilányi Gibárt" userId="52b43073-489a-48b0-9104-11ea9b8a7e03" providerId="ADAL" clId="{28F61F99-26C3-4A18-AE84-719191B3418C}" dt="2023-05-29T11:30:09.819" v="924" actId="478"/>
          <ac:spMkLst>
            <pc:docMk/>
            <pc:sldMk cId="70693550" sldId="297"/>
            <ac:spMk id="4" creationId="{9C3EB1F5-BB82-81B9-A4C6-798E6E9826B9}"/>
          </ac:spMkLst>
        </pc:spChg>
        <pc:spChg chg="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5" creationId="{E77A8A81-7B63-23EE-A516-AED4E663E983}"/>
          </ac:spMkLst>
        </pc:spChg>
        <pc:spChg chg="del">
          <ac:chgData name="Gilányi Gibárt" userId="52b43073-489a-48b0-9104-11ea9b8a7e03" providerId="ADAL" clId="{28F61F99-26C3-4A18-AE84-719191B3418C}" dt="2023-05-29T11:30:07.870" v="923" actId="478"/>
          <ac:spMkLst>
            <pc:docMk/>
            <pc:sldMk cId="70693550" sldId="297"/>
            <ac:spMk id="8" creationId="{9FADF025-E4A5-F612-F66E-F7DBE00AD43C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1" creationId="{38382533-9F93-4428-7458-E560289A8539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2" creationId="{02E78196-AD24-19F9-EA8D-D2FA904F6246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3" creationId="{2A9961BB-AE02-2061-F8AC-2FBD5382D58E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4" creationId="{B1E95434-6085-11AA-2895-C550A1A53739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5" creationId="{285D61F6-49B5-A2E7-AB5D-C9CBD332F548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6" creationId="{31B1277B-F8D7-C70D-A4A1-35A8114DE7FF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7" creationId="{D8737E4F-AB63-5743-A59C-4857D36CC472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18" creationId="{291F7A1E-0ED3-DC64-AD75-60087CC495FE}"/>
          </ac:spMkLst>
        </pc:spChg>
        <pc:spChg chg="add del mod">
          <ac:chgData name="Gilányi Gibárt" userId="52b43073-489a-48b0-9104-11ea9b8a7e03" providerId="ADAL" clId="{28F61F99-26C3-4A18-AE84-719191B3418C}" dt="2023-05-29T11:43:04.635" v="1032"/>
          <ac:spMkLst>
            <pc:docMk/>
            <pc:sldMk cId="70693550" sldId="297"/>
            <ac:spMk id="19" creationId="{577E1FA5-02B1-697A-ACCD-4AC85BC1632D}"/>
          </ac:spMkLst>
        </pc:spChg>
        <pc:spChg chg="add mod">
          <ac:chgData name="Gilányi Gibárt" userId="52b43073-489a-48b0-9104-11ea9b8a7e03" providerId="ADAL" clId="{28F61F99-26C3-4A18-AE84-719191B3418C}" dt="2023-05-30T07:15:52.134" v="4943" actId="1076"/>
          <ac:spMkLst>
            <pc:docMk/>
            <pc:sldMk cId="70693550" sldId="297"/>
            <ac:spMk id="20" creationId="{966C6F5B-02C9-2351-C1BB-74F9C636B022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21" creationId="{1E1C54F0-E3CA-2071-A606-ACC3EE1401C3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22" creationId="{C2136161-C4D4-4B78-60D4-C49919C89B04}"/>
          </ac:spMkLst>
        </pc:spChg>
        <pc:spChg chg="add del mod">
          <ac:chgData name="Gilányi Gibárt" userId="52b43073-489a-48b0-9104-11ea9b8a7e03" providerId="ADAL" clId="{28F61F99-26C3-4A18-AE84-719191B3418C}" dt="2023-05-29T12:08:41.874" v="1327" actId="478"/>
          <ac:spMkLst>
            <pc:docMk/>
            <pc:sldMk cId="70693550" sldId="297"/>
            <ac:spMk id="24" creationId="{2DF05EEC-62EE-69D4-8210-37A8E363D555}"/>
          </ac:spMkLst>
        </pc:spChg>
        <pc:spChg chg="add del mod">
          <ac:chgData name="Gilányi Gibárt" userId="52b43073-489a-48b0-9104-11ea9b8a7e03" providerId="ADAL" clId="{28F61F99-26C3-4A18-AE84-719191B3418C}" dt="2023-05-29T12:09:37.662" v="1330" actId="478"/>
          <ac:spMkLst>
            <pc:docMk/>
            <pc:sldMk cId="70693550" sldId="297"/>
            <ac:spMk id="26" creationId="{1B55BA92-D95D-029C-EDD6-AFA3B635F721}"/>
          </ac:spMkLst>
        </pc:spChg>
        <pc:spChg chg="add mod">
          <ac:chgData name="Gilányi Gibárt" userId="52b43073-489a-48b0-9104-11ea9b8a7e03" providerId="ADAL" clId="{28F61F99-26C3-4A18-AE84-719191B3418C}" dt="2023-05-30T07:18:29.482" v="4969" actId="1076"/>
          <ac:spMkLst>
            <pc:docMk/>
            <pc:sldMk cId="70693550" sldId="297"/>
            <ac:spMk id="28" creationId="{99B60697-E98F-45E6-1B94-4F598535CA32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29" creationId="{31E35D69-7451-4960-451F-EB3D7C045CB6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0" creationId="{9C18CF99-7C6F-43D4-4E9A-373A0214E1F6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1" creationId="{E5F37DEE-4092-B93D-78EB-5B45F7E3D1E0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2" creationId="{29A53CBA-166A-8894-F396-60563480D1DF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3" creationId="{F58C7DCC-68FB-7A02-9829-079BDAB8C3B8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4" creationId="{87147FEB-1B92-5D1F-3A6D-AE9D1F2A170A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5" creationId="{E4FE44AA-C52A-3429-D9BA-FE5806981171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6" creationId="{949EF8DF-5AAC-5960-154F-69A285E5A1F1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7" creationId="{08A36845-52F7-F260-2071-78DEC4D8A726}"/>
          </ac:spMkLst>
        </pc:spChg>
        <pc:spChg chg="add mod">
          <ac:chgData name="Gilányi Gibárt" userId="52b43073-489a-48b0-9104-11ea9b8a7e03" providerId="ADAL" clId="{28F61F99-26C3-4A18-AE84-719191B3418C}" dt="2023-05-30T07:15:41.917" v="4941" actId="1076"/>
          <ac:spMkLst>
            <pc:docMk/>
            <pc:sldMk cId="70693550" sldId="297"/>
            <ac:spMk id="39" creationId="{ABADC41B-F7BD-9244-ACB5-BD999581155F}"/>
          </ac:spMkLst>
        </pc:spChg>
        <pc:spChg chg="add del mod">
          <ac:chgData name="Gilányi Gibárt" userId="52b43073-489a-48b0-9104-11ea9b8a7e03" providerId="ADAL" clId="{28F61F99-26C3-4A18-AE84-719191B3418C}" dt="2023-05-29T14:31:04.570" v="1543"/>
          <ac:spMkLst>
            <pc:docMk/>
            <pc:sldMk cId="70693550" sldId="297"/>
            <ac:spMk id="40" creationId="{CE7DBBED-2135-8E0F-DF71-52F1CC488A72}"/>
          </ac:spMkLst>
        </pc:spChg>
        <pc:spChg chg="add del mod">
          <ac:chgData name="Gilányi Gibárt" userId="52b43073-489a-48b0-9104-11ea9b8a7e03" providerId="ADAL" clId="{28F61F99-26C3-4A18-AE84-719191B3418C}" dt="2023-05-30T07:16:45.588" v="4951"/>
          <ac:spMkLst>
            <pc:docMk/>
            <pc:sldMk cId="70693550" sldId="297"/>
            <ac:spMk id="41" creationId="{DBFC5221-6ABB-0F9A-4992-605B0D10896C}"/>
          </ac:spMkLst>
        </pc:spChg>
        <pc:spChg chg="add del mod">
          <ac:chgData name="Gilányi Gibárt" userId="52b43073-489a-48b0-9104-11ea9b8a7e03" providerId="ADAL" clId="{28F61F99-26C3-4A18-AE84-719191B3418C}" dt="2023-05-30T07:16:45.588" v="4951"/>
          <ac:spMkLst>
            <pc:docMk/>
            <pc:sldMk cId="70693550" sldId="297"/>
            <ac:spMk id="42" creationId="{EFC5D49E-6566-2C91-886F-E0C7D820F280}"/>
          </ac:spMkLst>
        </pc:spChg>
        <pc:spChg chg="add del mod">
          <ac:chgData name="Gilányi Gibárt" userId="52b43073-489a-48b0-9104-11ea9b8a7e03" providerId="ADAL" clId="{28F61F99-26C3-4A18-AE84-719191B3418C}" dt="2023-05-30T07:16:45.588" v="4951"/>
          <ac:spMkLst>
            <pc:docMk/>
            <pc:sldMk cId="70693550" sldId="297"/>
            <ac:spMk id="43" creationId="{B7B8D549-2FD8-AFB9-4761-BD5AE42627C3}"/>
          </ac:spMkLst>
        </pc:spChg>
        <pc:spChg chg="add del mod">
          <ac:chgData name="Gilányi Gibárt" userId="52b43073-489a-48b0-9104-11ea9b8a7e03" providerId="ADAL" clId="{28F61F99-26C3-4A18-AE84-719191B3418C}" dt="2023-05-30T07:16:45.588" v="4951"/>
          <ac:spMkLst>
            <pc:docMk/>
            <pc:sldMk cId="70693550" sldId="297"/>
            <ac:spMk id="44" creationId="{5ABA9A56-FA1C-C0E1-3D0E-81D13D205479}"/>
          </ac:spMkLst>
        </pc:spChg>
        <pc:spChg chg="add mod">
          <ac:chgData name="Gilányi Gibárt" userId="52b43073-489a-48b0-9104-11ea9b8a7e03" providerId="ADAL" clId="{28F61F99-26C3-4A18-AE84-719191B3418C}" dt="2023-05-30T07:17:56.676" v="4966" actId="255"/>
          <ac:spMkLst>
            <pc:docMk/>
            <pc:sldMk cId="70693550" sldId="297"/>
            <ac:spMk id="45" creationId="{F6A475E2-CA9F-1278-C4DF-CC2F6F1E5368}"/>
          </ac:spMkLst>
        </pc:spChg>
        <pc:spChg chg="add mod">
          <ac:chgData name="Gilányi Gibárt" userId="52b43073-489a-48b0-9104-11ea9b8a7e03" providerId="ADAL" clId="{28F61F99-26C3-4A18-AE84-719191B3418C}" dt="2023-05-30T07:20:30.410" v="4977" actId="1076"/>
          <ac:spMkLst>
            <pc:docMk/>
            <pc:sldMk cId="70693550" sldId="297"/>
            <ac:spMk id="46" creationId="{5FBF3CB8-4296-15B6-8438-3727FFFD600B}"/>
          </ac:spMkLst>
        </pc:spChg>
        <pc:spChg chg="add mod">
          <ac:chgData name="Gilányi Gibárt" userId="52b43073-489a-48b0-9104-11ea9b8a7e03" providerId="ADAL" clId="{28F61F99-26C3-4A18-AE84-719191B3418C}" dt="2023-05-30T07:18:10.234" v="4967" actId="1076"/>
          <ac:spMkLst>
            <pc:docMk/>
            <pc:sldMk cId="70693550" sldId="297"/>
            <ac:spMk id="47" creationId="{E11956B6-3B42-5183-7B9A-6775DD2D4C24}"/>
          </ac:spMkLst>
        </pc:spChg>
        <pc:spChg chg="add mod">
          <ac:chgData name="Gilányi Gibárt" userId="52b43073-489a-48b0-9104-11ea9b8a7e03" providerId="ADAL" clId="{28F61F99-26C3-4A18-AE84-719191B3418C}" dt="2023-05-30T07:18:17.165" v="4968" actId="1076"/>
          <ac:spMkLst>
            <pc:docMk/>
            <pc:sldMk cId="70693550" sldId="297"/>
            <ac:spMk id="48" creationId="{70DDA037-ED33-DF31-B94D-4BC542A2E68C}"/>
          </ac:spMkLst>
        </pc:spChg>
        <pc:spChg chg="add del">
          <ac:chgData name="Gilányi Gibárt" userId="52b43073-489a-48b0-9104-11ea9b8a7e03" providerId="ADAL" clId="{28F61F99-26C3-4A18-AE84-719191B3418C}" dt="2023-05-30T07:19:13.036" v="4971" actId="478"/>
          <ac:spMkLst>
            <pc:docMk/>
            <pc:sldMk cId="70693550" sldId="297"/>
            <ac:spMk id="49" creationId="{5F6A3B61-51CB-8BC8-1961-75B842BBB970}"/>
          </ac:spMkLst>
        </pc:spChg>
        <pc:grpChg chg="add del mod">
          <ac:chgData name="Gilányi Gibárt" userId="52b43073-489a-48b0-9104-11ea9b8a7e03" providerId="ADAL" clId="{28F61F99-26C3-4A18-AE84-719191B3418C}" dt="2023-05-30T07:20:15.526" v="4976" actId="478"/>
          <ac:grpSpMkLst>
            <pc:docMk/>
            <pc:sldMk cId="70693550" sldId="297"/>
            <ac:grpSpMk id="54" creationId="{DE28901D-E3F3-81D9-1569-CD2AC02DACAD}"/>
          </ac:grpSpMkLst>
        </pc:grpChg>
        <pc:graphicFrameChg chg="add del mod">
          <ac:chgData name="Gilányi Gibárt" userId="52b43073-489a-48b0-9104-11ea9b8a7e03" providerId="ADAL" clId="{28F61F99-26C3-4A18-AE84-719191B3418C}" dt="2023-05-29T11:30:46.361" v="935"/>
          <ac:graphicFrameMkLst>
            <pc:docMk/>
            <pc:sldMk cId="70693550" sldId="297"/>
            <ac:graphicFrameMk id="2" creationId="{4C9BFEA9-514B-9646-0C80-718E87803251}"/>
          </ac:graphicFrameMkLst>
        </pc:graphicFrameChg>
        <pc:graphicFrameChg chg="add del mod modGraphic">
          <ac:chgData name="Gilányi Gibárt" userId="52b43073-489a-48b0-9104-11ea9b8a7e03" providerId="ADAL" clId="{28F61F99-26C3-4A18-AE84-719191B3418C}" dt="2023-05-29T11:34:29.758" v="941"/>
          <ac:graphicFrameMkLst>
            <pc:docMk/>
            <pc:sldMk cId="70693550" sldId="297"/>
            <ac:graphicFrameMk id="6" creationId="{041E0825-21CA-BF1B-015B-99C087422458}"/>
          </ac:graphicFrameMkLst>
        </pc:graphicFrameChg>
        <pc:graphicFrameChg chg="add del mod">
          <ac:chgData name="Gilányi Gibárt" userId="52b43073-489a-48b0-9104-11ea9b8a7e03" providerId="ADAL" clId="{28F61F99-26C3-4A18-AE84-719191B3418C}" dt="2023-05-29T11:34:43.749" v="945"/>
          <ac:graphicFrameMkLst>
            <pc:docMk/>
            <pc:sldMk cId="70693550" sldId="297"/>
            <ac:graphicFrameMk id="7" creationId="{A54B99A2-280B-ED2A-B36A-5D4BA2ACE94C}"/>
          </ac:graphicFrameMkLst>
        </pc:graphicFrameChg>
        <pc:graphicFrameChg chg="add del mod">
          <ac:chgData name="Gilányi Gibárt" userId="52b43073-489a-48b0-9104-11ea9b8a7e03" providerId="ADAL" clId="{28F61F99-26C3-4A18-AE84-719191B3418C}" dt="2023-05-29T11:35:02.188" v="950" actId="478"/>
          <ac:graphicFrameMkLst>
            <pc:docMk/>
            <pc:sldMk cId="70693550" sldId="297"/>
            <ac:graphicFrameMk id="9" creationId="{F11678D6-48DD-BD3F-E4DE-77873EEACD7D}"/>
          </ac:graphicFrameMkLst>
        </pc:graphicFrameChg>
        <pc:picChg chg="del">
          <ac:chgData name="Gilányi Gibárt" userId="52b43073-489a-48b0-9104-11ea9b8a7e03" providerId="ADAL" clId="{28F61F99-26C3-4A18-AE84-719191B3418C}" dt="2023-05-29T11:30:13.503" v="925" actId="478"/>
          <ac:picMkLst>
            <pc:docMk/>
            <pc:sldMk cId="70693550" sldId="297"/>
            <ac:picMk id="3" creationId="{EBA1E93C-0DFE-1DAA-3A3B-2432693E7EBF}"/>
          </ac:picMkLst>
        </pc:picChg>
        <pc:cxnChg chg="add mod">
          <ac:chgData name="Gilányi Gibárt" userId="52b43073-489a-48b0-9104-11ea9b8a7e03" providerId="ADAL" clId="{28F61F99-26C3-4A18-AE84-719191B3418C}" dt="2023-05-30T07:20:09.738" v="4975" actId="208"/>
          <ac:cxnSpMkLst>
            <pc:docMk/>
            <pc:sldMk cId="70693550" sldId="297"/>
            <ac:cxnSpMk id="51" creationId="{818A9717-80ED-8CF6-5930-1906345AB790}"/>
          </ac:cxnSpMkLst>
        </pc:cxnChg>
        <pc:cxnChg chg="add mod">
          <ac:chgData name="Gilányi Gibárt" userId="52b43073-489a-48b0-9104-11ea9b8a7e03" providerId="ADAL" clId="{28F61F99-26C3-4A18-AE84-719191B3418C}" dt="2023-05-30T07:20:09.738" v="4975" actId="208"/>
          <ac:cxnSpMkLst>
            <pc:docMk/>
            <pc:sldMk cId="70693550" sldId="297"/>
            <ac:cxnSpMk id="53" creationId="{0192F885-758D-14C5-D6DF-B25662A1B017}"/>
          </ac:cxnSpMkLst>
        </pc:cxnChg>
      </pc:sldChg>
      <pc:sldChg chg="add del">
        <pc:chgData name="Gilányi Gibárt" userId="52b43073-489a-48b0-9104-11ea9b8a7e03" providerId="ADAL" clId="{28F61F99-26C3-4A18-AE84-719191B3418C}" dt="2023-05-29T11:12:53.555" v="810" actId="47"/>
        <pc:sldMkLst>
          <pc:docMk/>
          <pc:sldMk cId="3383876311" sldId="297"/>
        </pc:sldMkLst>
      </pc:sldChg>
      <pc:sldChg chg="addSp delSp modSp add mod">
        <pc:chgData name="Gilányi Gibárt" userId="52b43073-489a-48b0-9104-11ea9b8a7e03" providerId="ADAL" clId="{28F61F99-26C3-4A18-AE84-719191B3418C}" dt="2023-05-29T16:15:39.188" v="1545" actId="27309"/>
        <pc:sldMkLst>
          <pc:docMk/>
          <pc:sldMk cId="3025709988" sldId="298"/>
        </pc:sldMkLst>
        <pc:spChg chg="mod">
          <ac:chgData name="Gilányi Gibárt" userId="52b43073-489a-48b0-9104-11ea9b8a7e03" providerId="ADAL" clId="{28F61F99-26C3-4A18-AE84-719191B3418C}" dt="2023-05-29T12:16:34.116" v="1428" actId="20577"/>
          <ac:spMkLst>
            <pc:docMk/>
            <pc:sldMk cId="3025709988" sldId="298"/>
            <ac:spMk id="3" creationId="{6D728FC2-EBD9-80A7-14AA-6A10E3BFC772}"/>
          </ac:spMkLst>
        </pc:spChg>
        <pc:graphicFrameChg chg="add del modGraphic">
          <ac:chgData name="Gilányi Gibárt" userId="52b43073-489a-48b0-9104-11ea9b8a7e03" providerId="ADAL" clId="{28F61F99-26C3-4A18-AE84-719191B3418C}" dt="2023-05-29T16:15:39.188" v="1545" actId="27309"/>
          <ac:graphicFrameMkLst>
            <pc:docMk/>
            <pc:sldMk cId="3025709988" sldId="298"/>
            <ac:graphicFrameMk id="5" creationId="{5E42B75A-E54B-D77C-2947-9E86ADCD580B}"/>
          </ac:graphicFrameMkLst>
        </pc:graphicFrameChg>
      </pc:sldChg>
      <pc:sldChg chg="new del">
        <pc:chgData name="Gilányi Gibárt" userId="52b43073-489a-48b0-9104-11ea9b8a7e03" providerId="ADAL" clId="{28F61F99-26C3-4A18-AE84-719191B3418C}" dt="2023-05-29T12:12:59.830" v="1371" actId="47"/>
        <pc:sldMkLst>
          <pc:docMk/>
          <pc:sldMk cId="1782923282" sldId="299"/>
        </pc:sldMkLst>
      </pc:sldChg>
      <pc:sldChg chg="addSp delSp modSp add mod">
        <pc:chgData name="Gilányi Gibárt" userId="52b43073-489a-48b0-9104-11ea9b8a7e03" providerId="ADAL" clId="{28F61F99-26C3-4A18-AE84-719191B3418C}" dt="2023-05-30T07:16:09.793" v="4945" actId="14100"/>
        <pc:sldMkLst>
          <pc:docMk/>
          <pc:sldMk cId="2389923018" sldId="299"/>
        </pc:sldMkLst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2" creationId="{D6F0D5F5-2B68-2E51-3F5A-27E9D4338C54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3" creationId="{E710DF4B-A4A3-D135-6D25-AD9148618F67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4" creationId="{DCC3664E-5CB7-9DDC-6AEF-2B0F8C115D1B}"/>
          </ac:spMkLst>
        </pc:spChg>
        <pc:spChg chg="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5" creationId="{E77A8A81-7B63-23EE-A516-AED4E663E983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7" creationId="{412687D6-0322-5B1F-9DF0-8F95D192C21B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8" creationId="{C420A734-F43D-761F-C493-6A5AFBDFABCD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10" creationId="{7EF9B07D-8C36-F4BF-C429-74E30806D9FD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11" creationId="{38382533-9F93-4428-7458-E560289A8539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12" creationId="{02E78196-AD24-19F9-EA8D-D2FA904F6246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13" creationId="{2A9961BB-AE02-2061-F8AC-2FBD5382D58E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14" creationId="{B1E95434-6085-11AA-2895-C550A1A53739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15" creationId="{285D61F6-49B5-A2E7-AB5D-C9CBD332F548}"/>
          </ac:spMkLst>
        </pc:spChg>
        <pc:spChg chg="del">
          <ac:chgData name="Gilányi Gibárt" userId="52b43073-489a-48b0-9104-11ea9b8a7e03" providerId="ADAL" clId="{28F61F99-26C3-4A18-AE84-719191B3418C}" dt="2023-05-29T17:55:12.363" v="2277" actId="478"/>
          <ac:spMkLst>
            <pc:docMk/>
            <pc:sldMk cId="2389923018" sldId="299"/>
            <ac:spMk id="16" creationId="{31B1277B-F8D7-C70D-A4A1-35A8114DE7FF}"/>
          </ac:spMkLst>
        </pc:spChg>
        <pc:spChg chg="del">
          <ac:chgData name="Gilányi Gibárt" userId="52b43073-489a-48b0-9104-11ea9b8a7e03" providerId="ADAL" clId="{28F61F99-26C3-4A18-AE84-719191B3418C}" dt="2023-05-29T17:55:10.121" v="2276" actId="478"/>
          <ac:spMkLst>
            <pc:docMk/>
            <pc:sldMk cId="2389923018" sldId="299"/>
            <ac:spMk id="17" creationId="{D8737E4F-AB63-5743-A59C-4857D36CC472}"/>
          </ac:spMkLst>
        </pc:spChg>
        <pc:spChg chg="del">
          <ac:chgData name="Gilányi Gibárt" userId="52b43073-489a-48b0-9104-11ea9b8a7e03" providerId="ADAL" clId="{28F61F99-26C3-4A18-AE84-719191B3418C}" dt="2023-05-29T18:08:07.392" v="2398" actId="478"/>
          <ac:spMkLst>
            <pc:docMk/>
            <pc:sldMk cId="2389923018" sldId="299"/>
            <ac:spMk id="18" creationId="{291F7A1E-0ED3-DC64-AD75-60087CC495FE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19" creationId="{D5E0A4FE-66D5-A3DA-EA12-81189FEC8402}"/>
          </ac:spMkLst>
        </pc:spChg>
        <pc:spChg chg="del mod">
          <ac:chgData name="Gilányi Gibárt" userId="52b43073-489a-48b0-9104-11ea9b8a7e03" providerId="ADAL" clId="{28F61F99-26C3-4A18-AE84-719191B3418C}" dt="2023-05-29T18:08:34.433" v="2403" actId="478"/>
          <ac:spMkLst>
            <pc:docMk/>
            <pc:sldMk cId="2389923018" sldId="299"/>
            <ac:spMk id="20" creationId="{966C6F5B-02C9-2351-C1BB-74F9C636B022}"/>
          </ac:spMkLst>
        </pc:spChg>
        <pc:spChg chg="del">
          <ac:chgData name="Gilányi Gibárt" userId="52b43073-489a-48b0-9104-11ea9b8a7e03" providerId="ADAL" clId="{28F61F99-26C3-4A18-AE84-719191B3418C}" dt="2023-05-29T18:07:28.959" v="2382" actId="478"/>
          <ac:spMkLst>
            <pc:docMk/>
            <pc:sldMk cId="2389923018" sldId="299"/>
            <ac:spMk id="21" creationId="{1E1C54F0-E3CA-2071-A606-ACC3EE1401C3}"/>
          </ac:spMkLst>
        </pc:spChg>
        <pc:spChg chg="del">
          <ac:chgData name="Gilányi Gibárt" userId="52b43073-489a-48b0-9104-11ea9b8a7e03" providerId="ADAL" clId="{28F61F99-26C3-4A18-AE84-719191B3418C}" dt="2023-05-29T17:55:07.589" v="2275" actId="478"/>
          <ac:spMkLst>
            <pc:docMk/>
            <pc:sldMk cId="2389923018" sldId="299"/>
            <ac:spMk id="22" creationId="{C2136161-C4D4-4B78-60D4-C49919C89B04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23" creationId="{8E56C759-ABA5-1B6B-3B8C-2890F5D709CB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24" creationId="{9D9D8EE6-72A8-5713-224A-71C1A239C8AA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25" creationId="{62D2C0A9-317B-2BC8-D7AB-AA74209686E3}"/>
          </ac:spMkLst>
        </pc:spChg>
        <pc:spChg chg="add del mod">
          <ac:chgData name="Gilányi Gibárt" userId="52b43073-489a-48b0-9104-11ea9b8a7e03" providerId="ADAL" clId="{28F61F99-26C3-4A18-AE84-719191B3418C}" dt="2023-05-29T18:10:44.767" v="2418"/>
          <ac:spMkLst>
            <pc:docMk/>
            <pc:sldMk cId="2389923018" sldId="299"/>
            <ac:spMk id="26" creationId="{A2DF8686-317C-C214-BEB6-B2F31FECB352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27" creationId="{11088471-7BB9-CFE0-CFDF-6302F66E1371}"/>
          </ac:spMkLst>
        </pc:spChg>
        <pc:spChg chg="del">
          <ac:chgData name="Gilányi Gibárt" userId="52b43073-489a-48b0-9104-11ea9b8a7e03" providerId="ADAL" clId="{28F61F99-26C3-4A18-AE84-719191B3418C}" dt="2023-05-29T17:55:26.298" v="2279" actId="478"/>
          <ac:spMkLst>
            <pc:docMk/>
            <pc:sldMk cId="2389923018" sldId="299"/>
            <ac:spMk id="28" creationId="{99B60697-E98F-45E6-1B94-4F598535CA32}"/>
          </ac:spMkLst>
        </pc:spChg>
        <pc:spChg chg="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29" creationId="{31E35D69-7451-4960-451F-EB3D7C045CB6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30" creationId="{9C18CF99-7C6F-43D4-4E9A-373A0214E1F6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31" creationId="{E5F37DEE-4092-B93D-78EB-5B45F7E3D1E0}"/>
          </ac:spMkLst>
        </pc:spChg>
        <pc:spChg chg="del mod">
          <ac:chgData name="Gilányi Gibárt" userId="52b43073-489a-48b0-9104-11ea9b8a7e03" providerId="ADAL" clId="{28F61F99-26C3-4A18-AE84-719191B3418C}" dt="2023-05-29T17:56:27.330" v="2290" actId="478"/>
          <ac:spMkLst>
            <pc:docMk/>
            <pc:sldMk cId="2389923018" sldId="299"/>
            <ac:spMk id="32" creationId="{29A53CBA-166A-8894-F396-60563480D1DF}"/>
          </ac:spMkLst>
        </pc:spChg>
        <pc:spChg chg="del mod">
          <ac:chgData name="Gilányi Gibárt" userId="52b43073-489a-48b0-9104-11ea9b8a7e03" providerId="ADAL" clId="{28F61F99-26C3-4A18-AE84-719191B3418C}" dt="2023-05-29T18:01:19.873" v="2307" actId="478"/>
          <ac:spMkLst>
            <pc:docMk/>
            <pc:sldMk cId="2389923018" sldId="299"/>
            <ac:spMk id="33" creationId="{F58C7DCC-68FB-7A02-9829-079BDAB8C3B8}"/>
          </ac:spMkLst>
        </pc:spChg>
        <pc:spChg chg="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34" creationId="{87147FEB-1B92-5D1F-3A6D-AE9D1F2A170A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35" creationId="{E4FE44AA-C52A-3429-D9BA-FE5806981171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36" creationId="{949EF8DF-5AAC-5960-154F-69A285E5A1F1}"/>
          </ac:spMkLst>
        </pc:spChg>
        <pc:spChg chg="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37" creationId="{08A36845-52F7-F260-2071-78DEC4D8A726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38" creationId="{E00B6924-9781-D49B-A724-397686B1426C}"/>
          </ac:spMkLst>
        </pc:spChg>
        <pc:spChg chg="mod">
          <ac:chgData name="Gilányi Gibárt" userId="52b43073-489a-48b0-9104-11ea9b8a7e03" providerId="ADAL" clId="{28F61F99-26C3-4A18-AE84-719191B3418C}" dt="2023-05-29T21:53:11.001" v="2745" actId="1076"/>
          <ac:spMkLst>
            <pc:docMk/>
            <pc:sldMk cId="2389923018" sldId="299"/>
            <ac:spMk id="39" creationId="{ABADC41B-F7BD-9244-ACB5-BD999581155F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40" creationId="{9863B3D1-71B5-5748-CEB5-32B5C68AB53F}"/>
          </ac:spMkLst>
        </pc:spChg>
        <pc:spChg chg="add mod">
          <ac:chgData name="Gilányi Gibárt" userId="52b43073-489a-48b0-9104-11ea9b8a7e03" providerId="ADAL" clId="{28F61F99-26C3-4A18-AE84-719191B3418C}" dt="2023-05-29T21:53:02.390" v="2744" actId="1076"/>
          <ac:spMkLst>
            <pc:docMk/>
            <pc:sldMk cId="2389923018" sldId="299"/>
            <ac:spMk id="41" creationId="{FED5090B-31B4-5746-C9F1-24A5595862FE}"/>
          </ac:spMkLst>
        </pc:spChg>
        <pc:spChg chg="add mod">
          <ac:chgData name="Gilányi Gibárt" userId="52b43073-489a-48b0-9104-11ea9b8a7e03" providerId="ADAL" clId="{28F61F99-26C3-4A18-AE84-719191B3418C}" dt="2023-05-29T21:52:48.523" v="2741" actId="1076"/>
          <ac:spMkLst>
            <pc:docMk/>
            <pc:sldMk cId="2389923018" sldId="299"/>
            <ac:spMk id="42" creationId="{5B2B0E2C-1ED8-95EF-0F73-CFF1B2FFF7AF}"/>
          </ac:spMkLst>
        </pc:spChg>
        <pc:spChg chg="add del mod">
          <ac:chgData name="Gilányi Gibárt" userId="52b43073-489a-48b0-9104-11ea9b8a7e03" providerId="ADAL" clId="{28F61F99-26C3-4A18-AE84-719191B3418C}" dt="2023-05-29T21:49:42.422" v="2709" actId="478"/>
          <ac:spMkLst>
            <pc:docMk/>
            <pc:sldMk cId="2389923018" sldId="299"/>
            <ac:spMk id="44" creationId="{1E650160-47EA-F81B-C38C-7864D712075B}"/>
          </ac:spMkLst>
        </pc:spChg>
        <pc:spChg chg="add del mod">
          <ac:chgData name="Gilányi Gibárt" userId="52b43073-489a-48b0-9104-11ea9b8a7e03" providerId="ADAL" clId="{28F61F99-26C3-4A18-AE84-719191B3418C}" dt="2023-05-29T21:51:22.524" v="2731" actId="478"/>
          <ac:spMkLst>
            <pc:docMk/>
            <pc:sldMk cId="2389923018" sldId="299"/>
            <ac:spMk id="46" creationId="{180859BA-3E35-FD33-A3DC-9E0C0CDF9F13}"/>
          </ac:spMkLst>
        </pc:spChg>
        <pc:spChg chg="add del mod">
          <ac:chgData name="Gilányi Gibárt" userId="52b43073-489a-48b0-9104-11ea9b8a7e03" providerId="ADAL" clId="{28F61F99-26C3-4A18-AE84-719191B3418C}" dt="2023-05-29T21:51:53.233" v="2736" actId="478"/>
          <ac:spMkLst>
            <pc:docMk/>
            <pc:sldMk cId="2389923018" sldId="299"/>
            <ac:spMk id="48" creationId="{AA5E79D0-0E1F-E7AC-9B76-4765A1181C2D}"/>
          </ac:spMkLst>
        </pc:spChg>
        <pc:spChg chg="add mod">
          <ac:chgData name="Gilányi Gibárt" userId="52b43073-489a-48b0-9104-11ea9b8a7e03" providerId="ADAL" clId="{28F61F99-26C3-4A18-AE84-719191B3418C}" dt="2023-05-29T21:54:25.102" v="2774" actId="255"/>
          <ac:spMkLst>
            <pc:docMk/>
            <pc:sldMk cId="2389923018" sldId="299"/>
            <ac:spMk id="50" creationId="{FB8A03DC-CC1D-4BF2-9ED5-1A0B627DE990}"/>
          </ac:spMkLst>
        </pc:spChg>
        <pc:spChg chg="add mod">
          <ac:chgData name="Gilányi Gibárt" userId="52b43073-489a-48b0-9104-11ea9b8a7e03" providerId="ADAL" clId="{28F61F99-26C3-4A18-AE84-719191B3418C}" dt="2023-05-29T21:54:37.828" v="2776" actId="255"/>
          <ac:spMkLst>
            <pc:docMk/>
            <pc:sldMk cId="2389923018" sldId="299"/>
            <ac:spMk id="51" creationId="{749762B3-728A-8151-A21F-98E066D58079}"/>
          </ac:spMkLst>
        </pc:spChg>
        <pc:spChg chg="add mod">
          <ac:chgData name="Gilányi Gibárt" userId="52b43073-489a-48b0-9104-11ea9b8a7e03" providerId="ADAL" clId="{28F61F99-26C3-4A18-AE84-719191B3418C}" dt="2023-05-29T21:54:32.328" v="2775" actId="255"/>
          <ac:spMkLst>
            <pc:docMk/>
            <pc:sldMk cId="2389923018" sldId="299"/>
            <ac:spMk id="52" creationId="{1A1AE2CD-1AC5-481E-82E1-7D6CDF9FE3E3}"/>
          </ac:spMkLst>
        </pc:spChg>
        <pc:spChg chg="add mod">
          <ac:chgData name="Gilányi Gibárt" userId="52b43073-489a-48b0-9104-11ea9b8a7e03" providerId="ADAL" clId="{28F61F99-26C3-4A18-AE84-719191B3418C}" dt="2023-05-30T07:16:09.793" v="4945" actId="14100"/>
          <ac:spMkLst>
            <pc:docMk/>
            <pc:sldMk cId="2389923018" sldId="299"/>
            <ac:spMk id="53" creationId="{58AE83B7-122E-8D27-0044-847F2393786F}"/>
          </ac:spMkLst>
        </pc:spChg>
      </pc:sldChg>
      <pc:sldChg chg="new del">
        <pc:chgData name="Gilányi Gibárt" userId="52b43073-489a-48b0-9104-11ea9b8a7e03" providerId="ADAL" clId="{28F61F99-26C3-4A18-AE84-719191B3418C}" dt="2023-05-29T12:22:44.623" v="1477" actId="47"/>
        <pc:sldMkLst>
          <pc:docMk/>
          <pc:sldMk cId="2726599493" sldId="299"/>
        </pc:sldMkLst>
      </pc:sldChg>
      <pc:sldChg chg="modSp add mod ord">
        <pc:chgData name="Gilányi Gibárt" userId="52b43073-489a-48b0-9104-11ea9b8a7e03" providerId="ADAL" clId="{28F61F99-26C3-4A18-AE84-719191B3418C}" dt="2023-05-29T16:56:13.572" v="2272" actId="20577"/>
        <pc:sldMkLst>
          <pc:docMk/>
          <pc:sldMk cId="3766389026" sldId="300"/>
        </pc:sldMkLst>
        <pc:spChg chg="mod">
          <ac:chgData name="Gilányi Gibárt" userId="52b43073-489a-48b0-9104-11ea9b8a7e03" providerId="ADAL" clId="{28F61F99-26C3-4A18-AE84-719191B3418C}" dt="2023-05-29T16:56:13.572" v="2272" actId="20577"/>
          <ac:spMkLst>
            <pc:docMk/>
            <pc:sldMk cId="3766389026" sldId="300"/>
            <ac:spMk id="3" creationId="{6D728FC2-EBD9-80A7-14AA-6A10E3BFC772}"/>
          </ac:spMkLst>
        </pc:spChg>
      </pc:sldChg>
      <pc:sldChg chg="modSp add mod ord">
        <pc:chgData name="Gilányi Gibárt" userId="52b43073-489a-48b0-9104-11ea9b8a7e03" providerId="ADAL" clId="{28F61F99-26C3-4A18-AE84-719191B3418C}" dt="2023-05-30T01:29:41.259" v="4682"/>
        <pc:sldMkLst>
          <pc:docMk/>
          <pc:sldMk cId="3430045940" sldId="301"/>
        </pc:sldMkLst>
        <pc:spChg chg="mod">
          <ac:chgData name="Gilányi Gibárt" userId="52b43073-489a-48b0-9104-11ea9b8a7e03" providerId="ADAL" clId="{28F61F99-26C3-4A18-AE84-719191B3418C}" dt="2023-05-29T22:39:19.832" v="2984" actId="20577"/>
          <ac:spMkLst>
            <pc:docMk/>
            <pc:sldMk cId="3430045940" sldId="301"/>
            <ac:spMk id="3" creationId="{6D728FC2-EBD9-80A7-14AA-6A10E3BFC772}"/>
          </ac:spMkLst>
        </pc:spChg>
      </pc:sldChg>
      <pc:sldChg chg="new del">
        <pc:chgData name="Gilányi Gibárt" userId="52b43073-489a-48b0-9104-11ea9b8a7e03" providerId="ADAL" clId="{28F61F99-26C3-4A18-AE84-719191B3418C}" dt="2023-05-29T22:03:09.249" v="2813" actId="47"/>
        <pc:sldMkLst>
          <pc:docMk/>
          <pc:sldMk cId="1536015676" sldId="302"/>
        </pc:sldMkLst>
      </pc:sldChg>
      <pc:sldChg chg="addSp delSp modSp add mod">
        <pc:chgData name="Gilányi Gibárt" userId="52b43073-489a-48b0-9104-11ea9b8a7e03" providerId="ADAL" clId="{28F61F99-26C3-4A18-AE84-719191B3418C}" dt="2023-05-30T00:30:35.078" v="4142" actId="1076"/>
        <pc:sldMkLst>
          <pc:docMk/>
          <pc:sldMk cId="2332269148" sldId="303"/>
        </pc:sldMkLst>
        <pc:spChg chg="add del mod">
          <ac:chgData name="Gilányi Gibárt" userId="52b43073-489a-48b0-9104-11ea9b8a7e03" providerId="ADAL" clId="{28F61F99-26C3-4A18-AE84-719191B3418C}" dt="2023-05-30T00:30:35.078" v="4142" actId="1076"/>
          <ac:spMkLst>
            <pc:docMk/>
            <pc:sldMk cId="2332269148" sldId="303"/>
            <ac:spMk id="2" creationId="{D6F0D5F5-2B68-2E51-3F5A-27E9D4338C54}"/>
          </ac:spMkLst>
        </pc:spChg>
        <pc:spChg chg="mod">
          <ac:chgData name="Gilányi Gibárt" userId="52b43073-489a-48b0-9104-11ea9b8a7e03" providerId="ADAL" clId="{28F61F99-26C3-4A18-AE84-719191B3418C}" dt="2023-05-30T00:30:35.078" v="4142" actId="1076"/>
          <ac:spMkLst>
            <pc:docMk/>
            <pc:sldMk cId="2332269148" sldId="303"/>
            <ac:spMk id="3" creationId="{E710DF4B-A4A3-D135-6D25-AD9148618F67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4" creationId="{DCC3664E-5CB7-9DDC-6AEF-2B0F8C115D1B}"/>
          </ac:spMkLst>
        </pc:spChg>
        <pc:spChg chg="mod">
          <ac:chgData name="Gilányi Gibárt" userId="52b43073-489a-48b0-9104-11ea9b8a7e03" providerId="ADAL" clId="{28F61F99-26C3-4A18-AE84-719191B3418C}" dt="2023-05-30T00:30:35.078" v="4142" actId="1076"/>
          <ac:spMkLst>
            <pc:docMk/>
            <pc:sldMk cId="2332269148" sldId="303"/>
            <ac:spMk id="5" creationId="{E77A8A81-7B63-23EE-A516-AED4E663E983}"/>
          </ac:spMkLst>
        </pc:spChg>
        <pc:spChg chg="add mod">
          <ac:chgData name="Gilányi Gibárt" userId="52b43073-489a-48b0-9104-11ea9b8a7e03" providerId="ADAL" clId="{28F61F99-26C3-4A18-AE84-719191B3418C}" dt="2023-05-29T21:44:29.110" v="2580" actId="1076"/>
          <ac:spMkLst>
            <pc:docMk/>
            <pc:sldMk cId="2332269148" sldId="303"/>
            <ac:spMk id="6" creationId="{F8450DAB-DFFF-0FD7-E701-3DD1FC9C99AC}"/>
          </ac:spMkLst>
        </pc:spChg>
        <pc:spChg chg="del">
          <ac:chgData name="Gilányi Gibárt" userId="52b43073-489a-48b0-9104-11ea9b8a7e03" providerId="ADAL" clId="{28F61F99-26C3-4A18-AE84-719191B3418C}" dt="2023-05-29T18:21:18.055" v="2559" actId="478"/>
          <ac:spMkLst>
            <pc:docMk/>
            <pc:sldMk cId="2332269148" sldId="303"/>
            <ac:spMk id="7" creationId="{412687D6-0322-5B1F-9DF0-8F95D192C21B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8" creationId="{C420A734-F43D-761F-C493-6A5AFBDFABCD}"/>
          </ac:spMkLst>
        </pc:spChg>
        <pc:spChg chg="add del mod">
          <ac:chgData name="Gilányi Gibárt" userId="52b43073-489a-48b0-9104-11ea9b8a7e03" providerId="ADAL" clId="{28F61F99-26C3-4A18-AE84-719191B3418C}" dt="2023-05-29T21:43:18.919" v="2573" actId="478"/>
          <ac:spMkLst>
            <pc:docMk/>
            <pc:sldMk cId="2332269148" sldId="303"/>
            <ac:spMk id="9" creationId="{1B08CEFF-65AB-F5DE-544B-5C8F6152A2A5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10" creationId="{7EF9B07D-8C36-F4BF-C429-74E30806D9FD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11" creationId="{38382533-9F93-4428-7458-E560289A8539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12" creationId="{02E78196-AD24-19F9-EA8D-D2FA904F6246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13" creationId="{2A9961BB-AE02-2061-F8AC-2FBD5382D58E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14" creationId="{B1E95434-6085-11AA-2895-C550A1A53739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15" creationId="{285D61F6-49B5-A2E7-AB5D-C9CBD332F548}"/>
          </ac:spMkLst>
        </pc:spChg>
        <pc:spChg chg="add del mod">
          <ac:chgData name="Gilányi Gibárt" userId="52b43073-489a-48b0-9104-11ea9b8a7e03" providerId="ADAL" clId="{28F61F99-26C3-4A18-AE84-719191B3418C}" dt="2023-05-29T21:43:21.422" v="2574" actId="478"/>
          <ac:spMkLst>
            <pc:docMk/>
            <pc:sldMk cId="2332269148" sldId="303"/>
            <ac:spMk id="16" creationId="{46C73B97-6A94-EA18-F0A6-E40291C97A39}"/>
          </ac:spMkLst>
        </pc:spChg>
        <pc:spChg chg="add del mod">
          <ac:chgData name="Gilányi Gibárt" userId="52b43073-489a-48b0-9104-11ea9b8a7e03" providerId="ADAL" clId="{28F61F99-26C3-4A18-AE84-719191B3418C}" dt="2023-05-29T21:43:16.873" v="2572" actId="478"/>
          <ac:spMkLst>
            <pc:docMk/>
            <pc:sldMk cId="2332269148" sldId="303"/>
            <ac:spMk id="17" creationId="{B37E23CB-3299-8F5C-1718-43DF47A1C6C7}"/>
          </ac:spMkLst>
        </pc:spChg>
        <pc:spChg chg="add mod">
          <ac:chgData name="Gilányi Gibárt" userId="52b43073-489a-48b0-9104-11ea9b8a7e03" providerId="ADAL" clId="{28F61F99-26C3-4A18-AE84-719191B3418C}" dt="2023-05-29T21:44:29.110" v="2580" actId="1076"/>
          <ac:spMkLst>
            <pc:docMk/>
            <pc:sldMk cId="2332269148" sldId="303"/>
            <ac:spMk id="18" creationId="{0FF3A9F6-6D04-B35E-DCE6-00215F48FCA0}"/>
          </ac:spMkLst>
        </pc:spChg>
        <pc:spChg chg="del">
          <ac:chgData name="Gilányi Gibárt" userId="52b43073-489a-48b0-9104-11ea9b8a7e03" providerId="ADAL" clId="{28F61F99-26C3-4A18-AE84-719191B3418C}" dt="2023-05-29T18:20:36.029" v="2537" actId="478"/>
          <ac:spMkLst>
            <pc:docMk/>
            <pc:sldMk cId="2332269148" sldId="303"/>
            <ac:spMk id="19" creationId="{D5E0A4FE-66D5-A3DA-EA12-81189FEC8402}"/>
          </ac:spMkLst>
        </pc:spChg>
        <pc:spChg chg="add del mod">
          <ac:chgData name="Gilányi Gibárt" userId="52b43073-489a-48b0-9104-11ea9b8a7e03" providerId="ADAL" clId="{28F61F99-26C3-4A18-AE84-719191B3418C}" dt="2023-05-29T21:42:20.871" v="2568" actId="478"/>
          <ac:spMkLst>
            <pc:docMk/>
            <pc:sldMk cId="2332269148" sldId="303"/>
            <ac:spMk id="20" creationId="{9D8D43AC-1F6A-4DB5-D587-F5611040DE35}"/>
          </ac:spMkLst>
        </pc:spChg>
        <pc:spChg chg="add del mod">
          <ac:chgData name="Gilányi Gibárt" userId="52b43073-489a-48b0-9104-11ea9b8a7e03" providerId="ADAL" clId="{28F61F99-26C3-4A18-AE84-719191B3418C}" dt="2023-05-29T21:42:22.344" v="2569" actId="478"/>
          <ac:spMkLst>
            <pc:docMk/>
            <pc:sldMk cId="2332269148" sldId="303"/>
            <ac:spMk id="21" creationId="{AF26BF51-5D23-35F3-423E-2541BA507F0A}"/>
          </ac:spMkLst>
        </pc:spChg>
        <pc:spChg chg="add del mod">
          <ac:chgData name="Gilányi Gibárt" userId="52b43073-489a-48b0-9104-11ea9b8a7e03" providerId="ADAL" clId="{28F61F99-26C3-4A18-AE84-719191B3418C}" dt="2023-05-29T21:42:23.855" v="2570" actId="478"/>
          <ac:spMkLst>
            <pc:docMk/>
            <pc:sldMk cId="2332269148" sldId="303"/>
            <ac:spMk id="22" creationId="{39383B11-BDBC-CA0B-7A71-38F53118E803}"/>
          </ac:spMkLst>
        </pc:spChg>
        <pc:spChg chg="del">
          <ac:chgData name="Gilányi Gibárt" userId="52b43073-489a-48b0-9104-11ea9b8a7e03" providerId="ADAL" clId="{28F61F99-26C3-4A18-AE84-719191B3418C}" dt="2023-05-29T18:20:38.059" v="2538" actId="478"/>
          <ac:spMkLst>
            <pc:docMk/>
            <pc:sldMk cId="2332269148" sldId="303"/>
            <ac:spMk id="23" creationId="{8E56C759-ABA5-1B6B-3B8C-2890F5D709CB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24" creationId="{9D9D8EE6-72A8-5713-224A-71C1A239C8AA}"/>
          </ac:spMkLst>
        </pc:spChg>
        <pc:spChg chg="del">
          <ac:chgData name="Gilányi Gibárt" userId="52b43073-489a-48b0-9104-11ea9b8a7e03" providerId="ADAL" clId="{28F61F99-26C3-4A18-AE84-719191B3418C}" dt="2023-05-29T18:20:31.314" v="2535" actId="478"/>
          <ac:spMkLst>
            <pc:docMk/>
            <pc:sldMk cId="2332269148" sldId="303"/>
            <ac:spMk id="25" creationId="{62D2C0A9-317B-2BC8-D7AB-AA74209686E3}"/>
          </ac:spMkLst>
        </pc:spChg>
        <pc:spChg chg="del">
          <ac:chgData name="Gilányi Gibárt" userId="52b43073-489a-48b0-9104-11ea9b8a7e03" providerId="ADAL" clId="{28F61F99-26C3-4A18-AE84-719191B3418C}" dt="2023-05-29T18:20:33.687" v="2536" actId="478"/>
          <ac:spMkLst>
            <pc:docMk/>
            <pc:sldMk cId="2332269148" sldId="303"/>
            <ac:spMk id="27" creationId="{11088471-7BB9-CFE0-CFDF-6302F66E1371}"/>
          </ac:spMkLst>
        </pc:spChg>
        <pc:spChg chg="mod">
          <ac:chgData name="Gilányi Gibárt" userId="52b43073-489a-48b0-9104-11ea9b8a7e03" providerId="ADAL" clId="{28F61F99-26C3-4A18-AE84-719191B3418C}" dt="2023-05-30T00:30:35.078" v="4142" actId="1076"/>
          <ac:spMkLst>
            <pc:docMk/>
            <pc:sldMk cId="2332269148" sldId="303"/>
            <ac:spMk id="29" creationId="{31E35D69-7451-4960-451F-EB3D7C045CB6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30" creationId="{9C18CF99-7C6F-43D4-4E9A-373A0214E1F6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31" creationId="{E5F37DEE-4092-B93D-78EB-5B45F7E3D1E0}"/>
          </ac:spMkLst>
        </pc:spChg>
        <pc:spChg chg="del">
          <ac:chgData name="Gilányi Gibárt" userId="52b43073-489a-48b0-9104-11ea9b8a7e03" providerId="ADAL" clId="{28F61F99-26C3-4A18-AE84-719191B3418C}" dt="2023-05-29T18:21:07.504" v="2556" actId="478"/>
          <ac:spMkLst>
            <pc:docMk/>
            <pc:sldMk cId="2332269148" sldId="303"/>
            <ac:spMk id="34" creationId="{87147FEB-1B92-5D1F-3A6D-AE9D1F2A170A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35" creationId="{E4FE44AA-C52A-3429-D9BA-FE5806981171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36" creationId="{949EF8DF-5AAC-5960-154F-69A285E5A1F1}"/>
          </ac:spMkLst>
        </pc:spChg>
        <pc:spChg chg="del">
          <ac:chgData name="Gilányi Gibárt" userId="52b43073-489a-48b0-9104-11ea9b8a7e03" providerId="ADAL" clId="{28F61F99-26C3-4A18-AE84-719191B3418C}" dt="2023-05-29T18:21:15.520" v="2558" actId="478"/>
          <ac:spMkLst>
            <pc:docMk/>
            <pc:sldMk cId="2332269148" sldId="303"/>
            <ac:spMk id="37" creationId="{08A36845-52F7-F260-2071-78DEC4D8A726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38" creationId="{E00B6924-9781-D49B-A724-397686B1426C}"/>
          </ac:spMkLst>
        </pc:spChg>
        <pc:spChg chg="mod">
          <ac:chgData name="Gilányi Gibárt" userId="52b43073-489a-48b0-9104-11ea9b8a7e03" providerId="ADAL" clId="{28F61F99-26C3-4A18-AE84-719191B3418C}" dt="2023-05-30T00:30:34.303" v="4141" actId="20577"/>
          <ac:spMkLst>
            <pc:docMk/>
            <pc:sldMk cId="2332269148" sldId="303"/>
            <ac:spMk id="39" creationId="{ABADC41B-F7BD-9244-ACB5-BD999581155F}"/>
          </ac:spMkLst>
        </pc:spChg>
        <pc:spChg chg="del">
          <ac:chgData name="Gilányi Gibárt" userId="52b43073-489a-48b0-9104-11ea9b8a7e03" providerId="ADAL" clId="{28F61F99-26C3-4A18-AE84-719191B3418C}" dt="2023-05-29T18:20:26.920" v="2534" actId="478"/>
          <ac:spMkLst>
            <pc:docMk/>
            <pc:sldMk cId="2332269148" sldId="303"/>
            <ac:spMk id="40" creationId="{9863B3D1-71B5-5748-CEB5-32B5C68AB53F}"/>
          </ac:spMkLst>
        </pc:spChg>
        <pc:spChg chg="del">
          <ac:chgData name="Gilányi Gibárt" userId="52b43073-489a-48b0-9104-11ea9b8a7e03" providerId="ADAL" clId="{28F61F99-26C3-4A18-AE84-719191B3418C}" dt="2023-05-29T18:20:22.545" v="2533" actId="478"/>
          <ac:spMkLst>
            <pc:docMk/>
            <pc:sldMk cId="2332269148" sldId="303"/>
            <ac:spMk id="41" creationId="{FED5090B-31B4-5746-C9F1-24A5595862FE}"/>
          </ac:spMkLst>
        </pc:spChg>
        <pc:spChg chg="del">
          <ac:chgData name="Gilányi Gibárt" userId="52b43073-489a-48b0-9104-11ea9b8a7e03" providerId="ADAL" clId="{28F61F99-26C3-4A18-AE84-719191B3418C}" dt="2023-05-29T18:21:11.412" v="2557" actId="478"/>
          <ac:spMkLst>
            <pc:docMk/>
            <pc:sldMk cId="2332269148" sldId="303"/>
            <ac:spMk id="42" creationId="{5B2B0E2C-1ED8-95EF-0F73-CFF1B2FFF7AF}"/>
          </ac:spMkLst>
        </pc:spChg>
        <pc:spChg chg="add mod">
          <ac:chgData name="Gilányi Gibárt" userId="52b43073-489a-48b0-9104-11ea9b8a7e03" providerId="ADAL" clId="{28F61F99-26C3-4A18-AE84-719191B3418C}" dt="2023-05-29T21:45:57.216" v="2592" actId="1076"/>
          <ac:spMkLst>
            <pc:docMk/>
            <pc:sldMk cId="2332269148" sldId="303"/>
            <ac:spMk id="47" creationId="{9B5A05BF-34AC-B567-1899-56CFB44832EC}"/>
          </ac:spMkLst>
        </pc:spChg>
        <pc:spChg chg="add mod">
          <ac:chgData name="Gilányi Gibárt" userId="52b43073-489a-48b0-9104-11ea9b8a7e03" providerId="ADAL" clId="{28F61F99-26C3-4A18-AE84-719191B3418C}" dt="2023-05-29T21:46:08.577" v="2596" actId="20577"/>
          <ac:spMkLst>
            <pc:docMk/>
            <pc:sldMk cId="2332269148" sldId="303"/>
            <ac:spMk id="48" creationId="{75517A64-785F-F617-B13B-838ABBFD9160}"/>
          </ac:spMkLst>
        </pc:spChg>
        <pc:spChg chg="add mod">
          <ac:chgData name="Gilányi Gibárt" userId="52b43073-489a-48b0-9104-11ea9b8a7e03" providerId="ADAL" clId="{28F61F99-26C3-4A18-AE84-719191B3418C}" dt="2023-05-29T21:46:28.232" v="2600" actId="20577"/>
          <ac:spMkLst>
            <pc:docMk/>
            <pc:sldMk cId="2332269148" sldId="303"/>
            <ac:spMk id="49" creationId="{F0BC504F-433B-77DA-1627-C62E0DC5A8E7}"/>
          </ac:spMkLst>
        </pc:spChg>
        <pc:spChg chg="add mod">
          <ac:chgData name="Gilányi Gibárt" userId="52b43073-489a-48b0-9104-11ea9b8a7e03" providerId="ADAL" clId="{28F61F99-26C3-4A18-AE84-719191B3418C}" dt="2023-05-29T22:01:00.045" v="2791" actId="20577"/>
          <ac:spMkLst>
            <pc:docMk/>
            <pc:sldMk cId="2332269148" sldId="303"/>
            <ac:spMk id="51" creationId="{E0F29B25-D11E-10F6-FCA2-8825C3EC5EE7}"/>
          </ac:spMkLst>
        </pc:spChg>
        <pc:spChg chg="add mod">
          <ac:chgData name="Gilányi Gibárt" userId="52b43073-489a-48b0-9104-11ea9b8a7e03" providerId="ADAL" clId="{28F61F99-26C3-4A18-AE84-719191B3418C}" dt="2023-05-30T00:30:33.719" v="4140" actId="1076"/>
          <ac:spMkLst>
            <pc:docMk/>
            <pc:sldMk cId="2332269148" sldId="303"/>
            <ac:spMk id="52" creationId="{E6D4864C-1CE6-D816-8810-9F4FFCFB631E}"/>
          </ac:spMkLst>
        </pc:spChg>
        <pc:spChg chg="add mod">
          <ac:chgData name="Gilányi Gibárt" userId="52b43073-489a-48b0-9104-11ea9b8a7e03" providerId="ADAL" clId="{28F61F99-26C3-4A18-AE84-719191B3418C}" dt="2023-05-30T00:30:33.223" v="4139" actId="1076"/>
          <ac:spMkLst>
            <pc:docMk/>
            <pc:sldMk cId="2332269148" sldId="303"/>
            <ac:spMk id="53" creationId="{DC19EB73-80F6-12F3-2CCE-DA0FAA035EBB}"/>
          </ac:spMkLst>
        </pc:spChg>
        <pc:spChg chg="add mod">
          <ac:chgData name="Gilányi Gibárt" userId="52b43073-489a-48b0-9104-11ea9b8a7e03" providerId="ADAL" clId="{28F61F99-26C3-4A18-AE84-719191B3418C}" dt="2023-05-30T00:30:32.344" v="4137" actId="1076"/>
          <ac:spMkLst>
            <pc:docMk/>
            <pc:sldMk cId="2332269148" sldId="303"/>
            <ac:spMk id="54" creationId="{149C5CD4-4E85-7B6A-B302-6C90C3CA79DF}"/>
          </ac:spMkLst>
        </pc:spChg>
        <pc:cxnChg chg="add mod">
          <ac:chgData name="Gilányi Gibárt" userId="52b43073-489a-48b0-9104-11ea9b8a7e03" providerId="ADAL" clId="{28F61F99-26C3-4A18-AE84-719191B3418C}" dt="2023-05-29T21:44:34.124" v="2581" actId="14100"/>
          <ac:cxnSpMkLst>
            <pc:docMk/>
            <pc:sldMk cId="2332269148" sldId="303"/>
            <ac:cxnSpMk id="28" creationId="{D8DD1992-287E-A398-C463-489A5E44CDE4}"/>
          </ac:cxnSpMkLst>
        </pc:cxnChg>
        <pc:cxnChg chg="add mod">
          <ac:chgData name="Gilányi Gibárt" userId="52b43073-489a-48b0-9104-11ea9b8a7e03" providerId="ADAL" clId="{28F61F99-26C3-4A18-AE84-719191B3418C}" dt="2023-05-29T21:44:53.046" v="2586" actId="1076"/>
          <ac:cxnSpMkLst>
            <pc:docMk/>
            <pc:sldMk cId="2332269148" sldId="303"/>
            <ac:cxnSpMk id="32" creationId="{355DE4B2-ED09-9EF2-3053-576E4C65ED86}"/>
          </ac:cxnSpMkLst>
        </pc:cxnChg>
        <pc:cxnChg chg="add mod">
          <ac:chgData name="Gilányi Gibárt" userId="52b43073-489a-48b0-9104-11ea9b8a7e03" providerId="ADAL" clId="{28F61F99-26C3-4A18-AE84-719191B3418C}" dt="2023-05-29T21:45:03.150" v="2587" actId="1076"/>
          <ac:cxnSpMkLst>
            <pc:docMk/>
            <pc:sldMk cId="2332269148" sldId="303"/>
            <ac:cxnSpMk id="44" creationId="{E3FC0125-42DC-4314-EC7E-0FAE3597AFEC}"/>
          </ac:cxnSpMkLst>
        </pc:cxnChg>
      </pc:sldChg>
      <pc:sldChg chg="addSp delSp modSp add mod">
        <pc:chgData name="Gilányi Gibárt" userId="52b43073-489a-48b0-9104-11ea9b8a7e03" providerId="ADAL" clId="{28F61F99-26C3-4A18-AE84-719191B3418C}" dt="2023-05-30T00:29:24.525" v="4113" actId="1076"/>
        <pc:sldMkLst>
          <pc:docMk/>
          <pc:sldMk cId="850868783" sldId="304"/>
        </pc:sldMkLst>
        <pc:spChg chg="del">
          <ac:chgData name="Gilányi Gibárt" userId="52b43073-489a-48b0-9104-11ea9b8a7e03" providerId="ADAL" clId="{28F61F99-26C3-4A18-AE84-719191B3418C}" dt="2023-05-29T22:05:29.334" v="2826" actId="478"/>
          <ac:spMkLst>
            <pc:docMk/>
            <pc:sldMk cId="850868783" sldId="304"/>
            <ac:spMk id="2" creationId="{D6F0D5F5-2B68-2E51-3F5A-27E9D4338C54}"/>
          </ac:spMkLst>
        </pc:spChg>
        <pc:spChg chg="del">
          <ac:chgData name="Gilányi Gibárt" userId="52b43073-489a-48b0-9104-11ea9b8a7e03" providerId="ADAL" clId="{28F61F99-26C3-4A18-AE84-719191B3418C}" dt="2023-05-29T22:05:35.315" v="2827" actId="478"/>
          <ac:spMkLst>
            <pc:docMk/>
            <pc:sldMk cId="850868783" sldId="304"/>
            <ac:spMk id="3" creationId="{E710DF4B-A4A3-D135-6D25-AD9148618F67}"/>
          </ac:spMkLst>
        </pc:spChg>
        <pc:spChg chg="del">
          <ac:chgData name="Gilányi Gibárt" userId="52b43073-489a-48b0-9104-11ea9b8a7e03" providerId="ADAL" clId="{28F61F99-26C3-4A18-AE84-719191B3418C}" dt="2023-05-29T22:05:40.926" v="2828" actId="478"/>
          <ac:spMkLst>
            <pc:docMk/>
            <pc:sldMk cId="850868783" sldId="304"/>
            <ac:spMk id="5" creationId="{E77A8A81-7B63-23EE-A516-AED4E663E983}"/>
          </ac:spMkLst>
        </pc:spChg>
        <pc:spChg chg="del">
          <ac:chgData name="Gilányi Gibárt" userId="52b43073-489a-48b0-9104-11ea9b8a7e03" providerId="ADAL" clId="{28F61F99-26C3-4A18-AE84-719191B3418C}" dt="2023-05-29T22:03:17.987" v="2815" actId="478"/>
          <ac:spMkLst>
            <pc:docMk/>
            <pc:sldMk cId="850868783" sldId="304"/>
            <ac:spMk id="6" creationId="{F8450DAB-DFFF-0FD7-E701-3DD1FC9C99AC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15" creationId="{463D23DA-AF91-33AD-31FC-0B1F7D4B2F5A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16" creationId="{EABFFC00-4084-135D-D9DA-2D4FCF780658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17" creationId="{FC289B57-627C-6C82-9E2D-9738042EBEFB}"/>
          </ac:spMkLst>
        </pc:spChg>
        <pc:spChg chg="del">
          <ac:chgData name="Gilányi Gibárt" userId="52b43073-489a-48b0-9104-11ea9b8a7e03" providerId="ADAL" clId="{28F61F99-26C3-4A18-AE84-719191B3418C}" dt="2023-05-29T22:03:20.346" v="2816" actId="478"/>
          <ac:spMkLst>
            <pc:docMk/>
            <pc:sldMk cId="850868783" sldId="304"/>
            <ac:spMk id="18" creationId="{0FF3A9F6-6D04-B35E-DCE6-00215F48FCA0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19" creationId="{3C69A147-7B4B-7063-2253-0DAA51C197A7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20" creationId="{3490618D-2821-ED3A-13EA-332F479F5FFC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21" creationId="{23111E61-09E6-0A74-1D94-0A299E999DA7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22" creationId="{D356B835-C4A2-850D-D82E-98BED06075AB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23" creationId="{E9EEF71B-968D-D39C-C74D-02A5B423D8F8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24" creationId="{8F7A8A4D-ECB4-DC4D-CE5F-510D2094C4BA}"/>
          </ac:spMkLst>
        </pc:spChg>
        <pc:spChg chg="add del">
          <ac:chgData name="Gilányi Gibárt" userId="52b43073-489a-48b0-9104-11ea9b8a7e03" providerId="ADAL" clId="{28F61F99-26C3-4A18-AE84-719191B3418C}" dt="2023-05-29T22:20:30.194" v="2878"/>
          <ac:spMkLst>
            <pc:docMk/>
            <pc:sldMk cId="850868783" sldId="304"/>
            <ac:spMk id="25" creationId="{BD553FF5-D868-35A8-829E-1FE10724ED0D}"/>
          </ac:spMkLst>
        </pc:spChg>
        <pc:spChg chg="add del">
          <ac:chgData name="Gilányi Gibárt" userId="52b43073-489a-48b0-9104-11ea9b8a7e03" providerId="ADAL" clId="{28F61F99-26C3-4A18-AE84-719191B3418C}" dt="2023-05-29T22:20:30.194" v="2878"/>
          <ac:spMkLst>
            <pc:docMk/>
            <pc:sldMk cId="850868783" sldId="304"/>
            <ac:spMk id="26" creationId="{59E216DD-576B-4385-E26F-59A3966E195B}"/>
          </ac:spMkLst>
        </pc:spChg>
        <pc:spChg chg="add del">
          <ac:chgData name="Gilányi Gibárt" userId="52b43073-489a-48b0-9104-11ea9b8a7e03" providerId="ADAL" clId="{28F61F99-26C3-4A18-AE84-719191B3418C}" dt="2023-05-29T22:20:30.194" v="2878"/>
          <ac:spMkLst>
            <pc:docMk/>
            <pc:sldMk cId="850868783" sldId="304"/>
            <ac:spMk id="27" creationId="{CB9EBCDF-8EA4-979B-6A0E-F492107E76FF}"/>
          </ac:spMkLst>
        </pc:spChg>
        <pc:spChg chg="del">
          <ac:chgData name="Gilányi Gibárt" userId="52b43073-489a-48b0-9104-11ea9b8a7e03" providerId="ADAL" clId="{28F61F99-26C3-4A18-AE84-719191B3418C}" dt="2023-05-29T22:05:27.779" v="2825" actId="478"/>
          <ac:spMkLst>
            <pc:docMk/>
            <pc:sldMk cId="850868783" sldId="304"/>
            <ac:spMk id="29" creationId="{31E35D69-7451-4960-451F-EB3D7C045CB6}"/>
          </ac:spMkLst>
        </pc:spChg>
        <pc:spChg chg="add del">
          <ac:chgData name="Gilányi Gibárt" userId="52b43073-489a-48b0-9104-11ea9b8a7e03" providerId="ADAL" clId="{28F61F99-26C3-4A18-AE84-719191B3418C}" dt="2023-05-29T22:20:30.194" v="2878"/>
          <ac:spMkLst>
            <pc:docMk/>
            <pc:sldMk cId="850868783" sldId="304"/>
            <ac:spMk id="30" creationId="{539DB4C3-0EAD-EF42-CA69-D9A5564A26CA}"/>
          </ac:spMkLst>
        </pc:spChg>
        <pc:spChg chg="del mod">
          <ac:chgData name="Gilányi Gibárt" userId="52b43073-489a-48b0-9104-11ea9b8a7e03" providerId="ADAL" clId="{28F61F99-26C3-4A18-AE84-719191B3418C}" dt="2023-05-29T22:07:09.181" v="2838" actId="478"/>
          <ac:spMkLst>
            <pc:docMk/>
            <pc:sldMk cId="850868783" sldId="304"/>
            <ac:spMk id="39" creationId="{ABADC41B-F7BD-9244-ACB5-BD999581155F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47" creationId="{9B5A05BF-34AC-B567-1899-56CFB44832EC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48" creationId="{75517A64-785F-F617-B13B-838ABBFD9160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49" creationId="{F0BC504F-433B-77DA-1627-C62E0DC5A8E7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51" creationId="{E0F29B25-D11E-10F6-FCA2-8825C3EC5EE7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52" creationId="{E6D4864C-1CE6-D816-8810-9F4FFCFB631E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53" creationId="{DC19EB73-80F6-12F3-2CCE-DA0FAA035EBB}"/>
          </ac:spMkLst>
        </pc:spChg>
        <pc:spChg chg="mod">
          <ac:chgData name="Gilányi Gibárt" userId="52b43073-489a-48b0-9104-11ea9b8a7e03" providerId="ADAL" clId="{28F61F99-26C3-4A18-AE84-719191B3418C}" dt="2023-05-29T22:20:25.669" v="2877"/>
          <ac:spMkLst>
            <pc:docMk/>
            <pc:sldMk cId="850868783" sldId="304"/>
            <ac:spMk id="54" creationId="{149C5CD4-4E85-7B6A-B302-6C90C3CA79DF}"/>
          </ac:spMkLst>
        </pc:spChg>
        <pc:grpChg chg="mod">
          <ac:chgData name="Gilányi Gibárt" userId="52b43073-489a-48b0-9104-11ea9b8a7e03" providerId="ADAL" clId="{28F61F99-26C3-4A18-AE84-719191B3418C}" dt="2023-05-29T22:20:25.669" v="2877"/>
          <ac:grpSpMkLst>
            <pc:docMk/>
            <pc:sldMk cId="850868783" sldId="304"/>
            <ac:grpSpMk id="1" creationId="{00000000-0000-0000-0000-000000000000}"/>
          </ac:grpSpMkLst>
        </pc:grpChg>
        <pc:grpChg chg="add del mod">
          <ac:chgData name="Gilányi Gibárt" userId="52b43073-489a-48b0-9104-11ea9b8a7e03" providerId="ADAL" clId="{28F61F99-26C3-4A18-AE84-719191B3418C}" dt="2023-05-29T22:20:30.194" v="2878"/>
          <ac:grpSpMkLst>
            <pc:docMk/>
            <pc:sldMk cId="850868783" sldId="304"/>
            <ac:grpSpMk id="14" creationId="{9A85CD0F-64E8-7AF8-8081-0855C9316316}"/>
          </ac:grpSpMkLst>
        </pc:grpChg>
        <pc:picChg chg="add mod ord modCrop">
          <ac:chgData name="Gilányi Gibárt" userId="52b43073-489a-48b0-9104-11ea9b8a7e03" providerId="ADAL" clId="{28F61F99-26C3-4A18-AE84-719191B3418C}" dt="2023-05-30T00:29:24.525" v="4113" actId="1076"/>
          <ac:picMkLst>
            <pc:docMk/>
            <pc:sldMk cId="850868783" sldId="304"/>
            <ac:picMk id="7" creationId="{DD6B03F5-A3C9-ECF9-2A18-AE4D30B45B3B}"/>
          </ac:picMkLst>
        </pc:picChg>
        <pc:picChg chg="add mod ord modCrop">
          <ac:chgData name="Gilányi Gibárt" userId="52b43073-489a-48b0-9104-11ea9b8a7e03" providerId="ADAL" clId="{28F61F99-26C3-4A18-AE84-719191B3418C}" dt="2023-05-29T22:25:48.785" v="2908" actId="1076"/>
          <ac:picMkLst>
            <pc:docMk/>
            <pc:sldMk cId="850868783" sldId="304"/>
            <ac:picMk id="9" creationId="{1B742800-7825-AE15-C12E-7CA7A42EB456}"/>
          </ac:picMkLst>
        </pc:picChg>
        <pc:picChg chg="add mod ord modCrop">
          <ac:chgData name="Gilányi Gibárt" userId="52b43073-489a-48b0-9104-11ea9b8a7e03" providerId="ADAL" clId="{28F61F99-26C3-4A18-AE84-719191B3418C}" dt="2023-05-29T22:25:52.902" v="2909" actId="1076"/>
          <ac:picMkLst>
            <pc:docMk/>
            <pc:sldMk cId="850868783" sldId="304"/>
            <ac:picMk id="11" creationId="{BBC46EED-FCF2-D157-100B-3F7CBBB47265}"/>
          </ac:picMkLst>
        </pc:picChg>
        <pc:picChg chg="add del mod ord modCrop">
          <ac:chgData name="Gilányi Gibárt" userId="52b43073-489a-48b0-9104-11ea9b8a7e03" providerId="ADAL" clId="{28F61F99-26C3-4A18-AE84-719191B3418C}" dt="2023-05-29T22:13:16.610" v="2874" actId="478"/>
          <ac:picMkLst>
            <pc:docMk/>
            <pc:sldMk cId="850868783" sldId="304"/>
            <ac:picMk id="13" creationId="{5ADD83EE-4CC7-E34D-FE22-8DC3A60C4FEA}"/>
          </ac:picMkLst>
        </pc:picChg>
        <pc:picChg chg="add del mod">
          <ac:chgData name="Gilányi Gibárt" userId="52b43073-489a-48b0-9104-11ea9b8a7e03" providerId="ADAL" clId="{28F61F99-26C3-4A18-AE84-719191B3418C}" dt="2023-05-29T22:21:21.935" v="2884" actId="478"/>
          <ac:picMkLst>
            <pc:docMk/>
            <pc:sldMk cId="850868783" sldId="304"/>
            <ac:picMk id="31" creationId="{FAAB84CD-2A1F-34C1-8EEE-ACA54E1947F9}"/>
          </ac:picMkLst>
        </pc:picChg>
        <pc:picChg chg="add mod ord">
          <ac:chgData name="Gilányi Gibárt" userId="52b43073-489a-48b0-9104-11ea9b8a7e03" providerId="ADAL" clId="{28F61F99-26C3-4A18-AE84-719191B3418C}" dt="2023-05-29T22:25:16.592" v="2906" actId="1076"/>
          <ac:picMkLst>
            <pc:docMk/>
            <pc:sldMk cId="850868783" sldId="304"/>
            <ac:picMk id="34" creationId="{FB1F77A7-87DE-CFA6-DC04-CBA91BC2EDDC}"/>
          </ac:picMkLst>
        </pc:picChg>
        <pc:picChg chg="mod">
          <ac:chgData name="Gilányi Gibárt" userId="52b43073-489a-48b0-9104-11ea9b8a7e03" providerId="ADAL" clId="{28F61F99-26C3-4A18-AE84-719191B3418C}" dt="2023-05-29T22:20:25.669" v="2877"/>
          <ac:picMkLst>
            <pc:docMk/>
            <pc:sldMk cId="850868783" sldId="304"/>
            <ac:picMk id="8196" creationId="{DC412867-5DC3-6533-2142-12C19E1D0410}"/>
          </ac:picMkLst>
        </pc:picChg>
        <pc:picChg chg="mod">
          <ac:chgData name="Gilányi Gibárt" userId="52b43073-489a-48b0-9104-11ea9b8a7e03" providerId="ADAL" clId="{28F61F99-26C3-4A18-AE84-719191B3418C}" dt="2023-05-29T22:20:25.669" v="2877"/>
          <ac:picMkLst>
            <pc:docMk/>
            <pc:sldMk cId="850868783" sldId="304"/>
            <ac:picMk id="8199" creationId="{0A114C96-34C8-06A2-D73A-8895C04B9596}"/>
          </ac:picMkLst>
        </pc:picChg>
        <pc:picChg chg="mod">
          <ac:chgData name="Gilányi Gibárt" userId="52b43073-489a-48b0-9104-11ea9b8a7e03" providerId="ADAL" clId="{28F61F99-26C3-4A18-AE84-719191B3418C}" dt="2023-05-29T22:20:25.669" v="2877"/>
          <ac:picMkLst>
            <pc:docMk/>
            <pc:sldMk cId="850868783" sldId="304"/>
            <ac:picMk id="8200" creationId="{C6E499DC-5544-FAC6-AD2C-8083B7727F1A}"/>
          </ac:picMkLst>
        </pc:picChg>
        <pc:picChg chg="mod">
          <ac:chgData name="Gilányi Gibárt" userId="52b43073-489a-48b0-9104-11ea9b8a7e03" providerId="ADAL" clId="{28F61F99-26C3-4A18-AE84-719191B3418C}" dt="2023-05-29T22:20:25.669" v="2877"/>
          <ac:picMkLst>
            <pc:docMk/>
            <pc:sldMk cId="850868783" sldId="304"/>
            <ac:picMk id="8204" creationId="{DAEB2133-8CEA-5907-4C6B-1739B11591CC}"/>
          </ac:picMkLst>
        </pc:picChg>
        <pc:picChg chg="mod">
          <ac:chgData name="Gilányi Gibárt" userId="52b43073-489a-48b0-9104-11ea9b8a7e03" providerId="ADAL" clId="{28F61F99-26C3-4A18-AE84-719191B3418C}" dt="2023-05-29T22:20:25.669" v="2877"/>
          <ac:picMkLst>
            <pc:docMk/>
            <pc:sldMk cId="850868783" sldId="304"/>
            <ac:picMk id="8205" creationId="{E86B15BE-2433-5167-F179-F1BAA3629F05}"/>
          </ac:picMkLst>
        </pc:picChg>
        <pc:picChg chg="mod">
          <ac:chgData name="Gilányi Gibárt" userId="52b43073-489a-48b0-9104-11ea9b8a7e03" providerId="ADAL" clId="{28F61F99-26C3-4A18-AE84-719191B3418C}" dt="2023-05-29T22:20:25.669" v="2877"/>
          <ac:picMkLst>
            <pc:docMk/>
            <pc:sldMk cId="850868783" sldId="304"/>
            <ac:picMk id="8206" creationId="{0B99377B-60FB-1755-7AAA-23D59CBB0532}"/>
          </ac:picMkLst>
        </pc:picChg>
        <pc:cxnChg chg="mod">
          <ac:chgData name="Gilányi Gibárt" userId="52b43073-489a-48b0-9104-11ea9b8a7e03" providerId="ADAL" clId="{28F61F99-26C3-4A18-AE84-719191B3418C}" dt="2023-05-29T22:20:25.669" v="2877"/>
          <ac:cxnSpMkLst>
            <pc:docMk/>
            <pc:sldMk cId="850868783" sldId="304"/>
            <ac:cxnSpMk id="28" creationId="{D8DD1992-287E-A398-C463-489A5E44CDE4}"/>
          </ac:cxnSpMkLst>
        </pc:cxnChg>
        <pc:cxnChg chg="mod">
          <ac:chgData name="Gilányi Gibárt" userId="52b43073-489a-48b0-9104-11ea9b8a7e03" providerId="ADAL" clId="{28F61F99-26C3-4A18-AE84-719191B3418C}" dt="2023-05-29T22:20:25.669" v="2877"/>
          <ac:cxnSpMkLst>
            <pc:docMk/>
            <pc:sldMk cId="850868783" sldId="304"/>
            <ac:cxnSpMk id="32" creationId="{355DE4B2-ED09-9EF2-3053-576E4C65ED86}"/>
          </ac:cxnSpMkLst>
        </pc:cxnChg>
        <pc:cxnChg chg="mod">
          <ac:chgData name="Gilányi Gibárt" userId="52b43073-489a-48b0-9104-11ea9b8a7e03" providerId="ADAL" clId="{28F61F99-26C3-4A18-AE84-719191B3418C}" dt="2023-05-29T22:20:25.669" v="2877"/>
          <ac:cxnSpMkLst>
            <pc:docMk/>
            <pc:sldMk cId="850868783" sldId="304"/>
            <ac:cxnSpMk id="44" creationId="{E3FC0125-42DC-4314-EC7E-0FAE3597AFEC}"/>
          </ac:cxnSpMkLst>
        </pc:cxnChg>
      </pc:sldChg>
      <pc:sldChg chg="addSp delSp modSp add mod ord">
        <pc:chgData name="Gilányi Gibárt" userId="52b43073-489a-48b0-9104-11ea9b8a7e03" providerId="ADAL" clId="{28F61F99-26C3-4A18-AE84-719191B3418C}" dt="2023-05-29T22:54:20.492" v="3147" actId="1076"/>
        <pc:sldMkLst>
          <pc:docMk/>
          <pc:sldMk cId="2049416095" sldId="305"/>
        </pc:sldMkLst>
        <pc:spChg chg="del mod">
          <ac:chgData name="Gilányi Gibárt" userId="52b43073-489a-48b0-9104-11ea9b8a7e03" providerId="ADAL" clId="{28F61F99-26C3-4A18-AE84-719191B3418C}" dt="2023-05-29T22:45:35.191" v="3052" actId="478"/>
          <ac:spMkLst>
            <pc:docMk/>
            <pc:sldMk cId="2049416095" sldId="305"/>
            <ac:spMk id="2" creationId="{D6F0D5F5-2B68-2E51-3F5A-27E9D4338C54}"/>
          </ac:spMkLst>
        </pc:spChg>
        <pc:spChg chg="del mod">
          <ac:chgData name="Gilányi Gibárt" userId="52b43073-489a-48b0-9104-11ea9b8a7e03" providerId="ADAL" clId="{28F61F99-26C3-4A18-AE84-719191B3418C}" dt="2023-05-29T22:45:38.525" v="3054" actId="478"/>
          <ac:spMkLst>
            <pc:docMk/>
            <pc:sldMk cId="2049416095" sldId="305"/>
            <ac:spMk id="3" creationId="{E710DF4B-A4A3-D135-6D25-AD9148618F67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4" creationId="{17C902DD-2205-E550-1DE7-928F5634345A}"/>
          </ac:spMkLst>
        </pc:spChg>
        <pc:spChg chg="add del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5" creationId="{E77A8A81-7B63-23EE-A516-AED4E663E983}"/>
          </ac:spMkLst>
        </pc:spChg>
        <pc:spChg chg="del">
          <ac:chgData name="Gilányi Gibárt" userId="52b43073-489a-48b0-9104-11ea9b8a7e03" providerId="ADAL" clId="{28F61F99-26C3-4A18-AE84-719191B3418C}" dt="2023-05-29T22:40:11.248" v="2988" actId="478"/>
          <ac:spMkLst>
            <pc:docMk/>
            <pc:sldMk cId="2049416095" sldId="305"/>
            <ac:spMk id="6" creationId="{F8450DAB-DFFF-0FD7-E701-3DD1FC9C99AC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7" creationId="{86FF248A-8FC4-717E-F262-5EAD62DD15E5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8" creationId="{6E11FE91-2B44-49DF-C230-4AD1F50BA951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9" creationId="{882F854F-1015-79EE-E536-B5ECC9F9C545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10" creationId="{21B6FB1D-9CEC-CE24-84B1-D0EF79180C53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11" creationId="{40C6AEAE-6608-D244-2D5B-BDD0904E3B4D}"/>
          </ac:spMkLst>
        </pc:spChg>
        <pc:spChg chg="add 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12" creationId="{5633EEE3-BE7F-AE8A-FAFE-078D8E8B2606}"/>
          </ac:spMkLst>
        </pc:spChg>
        <pc:spChg chg="del">
          <ac:chgData name="Gilányi Gibárt" userId="52b43073-489a-48b0-9104-11ea9b8a7e03" providerId="ADAL" clId="{28F61F99-26C3-4A18-AE84-719191B3418C}" dt="2023-05-29T22:41:26.495" v="2996" actId="478"/>
          <ac:spMkLst>
            <pc:docMk/>
            <pc:sldMk cId="2049416095" sldId="305"/>
            <ac:spMk id="18" creationId="{0FF3A9F6-6D04-B35E-DCE6-00215F48FCA0}"/>
          </ac:spMkLst>
        </pc:spChg>
        <pc:spChg chg="del mod">
          <ac:chgData name="Gilányi Gibárt" userId="52b43073-489a-48b0-9104-11ea9b8a7e03" providerId="ADAL" clId="{28F61F99-26C3-4A18-AE84-719191B3418C}" dt="2023-05-29T22:45:36.941" v="3053" actId="478"/>
          <ac:spMkLst>
            <pc:docMk/>
            <pc:sldMk cId="2049416095" sldId="305"/>
            <ac:spMk id="29" creationId="{31E35D69-7451-4960-451F-EB3D7C045CB6}"/>
          </ac:spMkLst>
        </pc:spChg>
        <pc:spChg chg="mod">
          <ac:chgData name="Gilányi Gibárt" userId="52b43073-489a-48b0-9104-11ea9b8a7e03" providerId="ADAL" clId="{28F61F99-26C3-4A18-AE84-719191B3418C}" dt="2023-05-29T22:54:20.492" v="3147" actId="1076"/>
          <ac:spMkLst>
            <pc:docMk/>
            <pc:sldMk cId="2049416095" sldId="305"/>
            <ac:spMk id="39" creationId="{ABADC41B-F7BD-9244-ACB5-BD999581155F}"/>
          </ac:spMkLst>
        </pc:spChg>
        <pc:spChg chg="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47" creationId="{9B5A05BF-34AC-B567-1899-56CFB44832EC}"/>
          </ac:spMkLst>
        </pc:spChg>
        <pc:spChg chg="mod">
          <ac:chgData name="Gilányi Gibárt" userId="52b43073-489a-48b0-9104-11ea9b8a7e03" providerId="ADAL" clId="{28F61F99-26C3-4A18-AE84-719191B3418C}" dt="2023-05-29T22:54:02.294" v="3144" actId="20577"/>
          <ac:spMkLst>
            <pc:docMk/>
            <pc:sldMk cId="2049416095" sldId="305"/>
            <ac:spMk id="48" creationId="{75517A64-785F-F617-B13B-838ABBFD9160}"/>
          </ac:spMkLst>
        </pc:spChg>
        <pc:spChg chg="mod">
          <ac:chgData name="Gilányi Gibárt" userId="52b43073-489a-48b0-9104-11ea9b8a7e03" providerId="ADAL" clId="{28F61F99-26C3-4A18-AE84-719191B3418C}" dt="2023-05-29T22:54:09.357" v="3146" actId="20577"/>
          <ac:spMkLst>
            <pc:docMk/>
            <pc:sldMk cId="2049416095" sldId="305"/>
            <ac:spMk id="49" creationId="{F0BC504F-433B-77DA-1627-C62E0DC5A8E7}"/>
          </ac:spMkLst>
        </pc:spChg>
        <pc:spChg chg="mod">
          <ac:chgData name="Gilányi Gibárt" userId="52b43073-489a-48b0-9104-11ea9b8a7e03" providerId="ADAL" clId="{28F61F99-26C3-4A18-AE84-719191B3418C}" dt="2023-05-29T22:53:40.743" v="3139" actId="1076"/>
          <ac:spMkLst>
            <pc:docMk/>
            <pc:sldMk cId="2049416095" sldId="305"/>
            <ac:spMk id="51" creationId="{E0F29B25-D11E-10F6-FCA2-8825C3EC5EE7}"/>
          </ac:spMkLst>
        </pc:spChg>
        <pc:spChg chg="del mod">
          <ac:chgData name="Gilányi Gibárt" userId="52b43073-489a-48b0-9104-11ea9b8a7e03" providerId="ADAL" clId="{28F61F99-26C3-4A18-AE84-719191B3418C}" dt="2023-05-29T22:53:52.009" v="3141" actId="478"/>
          <ac:spMkLst>
            <pc:docMk/>
            <pc:sldMk cId="2049416095" sldId="305"/>
            <ac:spMk id="52" creationId="{E6D4864C-1CE6-D816-8810-9F4FFCFB631E}"/>
          </ac:spMkLst>
        </pc:spChg>
        <pc:spChg chg="del mod">
          <ac:chgData name="Gilányi Gibárt" userId="52b43073-489a-48b0-9104-11ea9b8a7e03" providerId="ADAL" clId="{28F61F99-26C3-4A18-AE84-719191B3418C}" dt="2023-05-29T22:53:49.292" v="3140" actId="478"/>
          <ac:spMkLst>
            <pc:docMk/>
            <pc:sldMk cId="2049416095" sldId="305"/>
            <ac:spMk id="53" creationId="{DC19EB73-80F6-12F3-2CCE-DA0FAA035EBB}"/>
          </ac:spMkLst>
        </pc:spChg>
        <pc:spChg chg="mod">
          <ac:chgData name="Gilányi Gibárt" userId="52b43073-489a-48b0-9104-11ea9b8a7e03" providerId="ADAL" clId="{28F61F99-26C3-4A18-AE84-719191B3418C}" dt="2023-05-29T22:53:57.269" v="3142" actId="1076"/>
          <ac:spMkLst>
            <pc:docMk/>
            <pc:sldMk cId="2049416095" sldId="305"/>
            <ac:spMk id="54" creationId="{149C5CD4-4E85-7B6A-B302-6C90C3CA79DF}"/>
          </ac:spMkLst>
        </pc:spChg>
        <pc:cxnChg chg="add mod">
          <ac:chgData name="Gilányi Gibárt" userId="52b43073-489a-48b0-9104-11ea9b8a7e03" providerId="ADAL" clId="{28F61F99-26C3-4A18-AE84-719191B3418C}" dt="2023-05-29T22:53:40.743" v="3139" actId="1076"/>
          <ac:cxnSpMkLst>
            <pc:docMk/>
            <pc:sldMk cId="2049416095" sldId="305"/>
            <ac:cxnSpMk id="19" creationId="{93027FE3-33E8-3F54-EBAC-80CB856B6D62}"/>
          </ac:cxnSpMkLst>
        </pc:cxnChg>
        <pc:cxnChg chg="add mod">
          <ac:chgData name="Gilányi Gibárt" userId="52b43073-489a-48b0-9104-11ea9b8a7e03" providerId="ADAL" clId="{28F61F99-26C3-4A18-AE84-719191B3418C}" dt="2023-05-29T22:53:40.743" v="3139" actId="1076"/>
          <ac:cxnSpMkLst>
            <pc:docMk/>
            <pc:sldMk cId="2049416095" sldId="305"/>
            <ac:cxnSpMk id="21" creationId="{39620242-E161-5B0B-467C-6DD59C721B55}"/>
          </ac:cxnSpMkLst>
        </pc:cxnChg>
        <pc:cxnChg chg="mod">
          <ac:chgData name="Gilányi Gibárt" userId="52b43073-489a-48b0-9104-11ea9b8a7e03" providerId="ADAL" clId="{28F61F99-26C3-4A18-AE84-719191B3418C}" dt="2023-05-29T22:53:40.743" v="3139" actId="1076"/>
          <ac:cxnSpMkLst>
            <pc:docMk/>
            <pc:sldMk cId="2049416095" sldId="305"/>
            <ac:cxnSpMk id="28" creationId="{D8DD1992-287E-A398-C463-489A5E44CDE4}"/>
          </ac:cxnSpMkLst>
        </pc:cxnChg>
        <pc:cxnChg chg="del mod">
          <ac:chgData name="Gilányi Gibárt" userId="52b43073-489a-48b0-9104-11ea9b8a7e03" providerId="ADAL" clId="{28F61F99-26C3-4A18-AE84-719191B3418C}" dt="2023-05-29T22:49:28.426" v="3091" actId="478"/>
          <ac:cxnSpMkLst>
            <pc:docMk/>
            <pc:sldMk cId="2049416095" sldId="305"/>
            <ac:cxnSpMk id="32" creationId="{355DE4B2-ED09-9EF2-3053-576E4C65ED86}"/>
          </ac:cxnSpMkLst>
        </pc:cxnChg>
        <pc:cxnChg chg="del mod">
          <ac:chgData name="Gilányi Gibárt" userId="52b43073-489a-48b0-9104-11ea9b8a7e03" providerId="ADAL" clId="{28F61F99-26C3-4A18-AE84-719191B3418C}" dt="2023-05-29T22:50:52.860" v="3107" actId="478"/>
          <ac:cxnSpMkLst>
            <pc:docMk/>
            <pc:sldMk cId="2049416095" sldId="305"/>
            <ac:cxnSpMk id="44" creationId="{E3FC0125-42DC-4314-EC7E-0FAE3597AFEC}"/>
          </ac:cxnSpMkLst>
        </pc:cxnChg>
      </pc:sldChg>
      <pc:sldChg chg="add del">
        <pc:chgData name="Gilányi Gibárt" userId="52b43073-489a-48b0-9104-11ea9b8a7e03" providerId="ADAL" clId="{28F61F99-26C3-4A18-AE84-719191B3418C}" dt="2023-05-29T22:03:23.809" v="2818"/>
        <pc:sldMkLst>
          <pc:docMk/>
          <pc:sldMk cId="3399627550" sldId="305"/>
        </pc:sldMkLst>
      </pc:sldChg>
      <pc:sldChg chg="add del ord">
        <pc:chgData name="Gilányi Gibárt" userId="52b43073-489a-48b0-9104-11ea9b8a7e03" providerId="ADAL" clId="{28F61F99-26C3-4A18-AE84-719191B3418C}" dt="2023-05-29T22:55:40.589" v="3152" actId="47"/>
        <pc:sldMkLst>
          <pc:docMk/>
          <pc:sldMk cId="2884648347" sldId="306"/>
        </pc:sldMkLst>
      </pc:sldChg>
      <pc:sldChg chg="addSp delSp modSp add mod">
        <pc:chgData name="Gilányi Gibárt" userId="52b43073-489a-48b0-9104-11ea9b8a7e03" providerId="ADAL" clId="{28F61F99-26C3-4A18-AE84-719191B3418C}" dt="2023-05-29T23:02:31.220" v="3225" actId="1076"/>
        <pc:sldMkLst>
          <pc:docMk/>
          <pc:sldMk cId="2198424084" sldId="307"/>
        </pc:sldMkLst>
        <pc:spChg chg="del">
          <ac:chgData name="Gilányi Gibárt" userId="52b43073-489a-48b0-9104-11ea9b8a7e03" providerId="ADAL" clId="{28F61F99-26C3-4A18-AE84-719191B3418C}" dt="2023-05-29T22:56:08.359" v="3153" actId="478"/>
          <ac:spMkLst>
            <pc:docMk/>
            <pc:sldMk cId="2198424084" sldId="307"/>
            <ac:spMk id="4" creationId="{17C902DD-2205-E550-1DE7-928F5634345A}"/>
          </ac:spMkLst>
        </pc:spChg>
        <pc:spChg chg="del">
          <ac:chgData name="Gilányi Gibárt" userId="52b43073-489a-48b0-9104-11ea9b8a7e03" providerId="ADAL" clId="{28F61F99-26C3-4A18-AE84-719191B3418C}" dt="2023-05-29T23:01:34.115" v="3213" actId="478"/>
          <ac:spMkLst>
            <pc:docMk/>
            <pc:sldMk cId="2198424084" sldId="307"/>
            <ac:spMk id="5" creationId="{E77A8A81-7B63-23EE-A516-AED4E663E983}"/>
          </ac:spMkLst>
        </pc:spChg>
        <pc:spChg chg="del">
          <ac:chgData name="Gilányi Gibárt" userId="52b43073-489a-48b0-9104-11ea9b8a7e03" providerId="ADAL" clId="{28F61F99-26C3-4A18-AE84-719191B3418C}" dt="2023-05-29T22:56:09.866" v="3154" actId="478"/>
          <ac:spMkLst>
            <pc:docMk/>
            <pc:sldMk cId="2198424084" sldId="307"/>
            <ac:spMk id="7" creationId="{86FF248A-8FC4-717E-F262-5EAD62DD15E5}"/>
          </ac:spMkLst>
        </pc:spChg>
        <pc:spChg chg="del">
          <ac:chgData name="Gilányi Gibárt" userId="52b43073-489a-48b0-9104-11ea9b8a7e03" providerId="ADAL" clId="{28F61F99-26C3-4A18-AE84-719191B3418C}" dt="2023-05-29T22:56:11.714" v="3155" actId="478"/>
          <ac:spMkLst>
            <pc:docMk/>
            <pc:sldMk cId="2198424084" sldId="307"/>
            <ac:spMk id="8" creationId="{6E11FE91-2B44-49DF-C230-4AD1F50BA951}"/>
          </ac:spMkLst>
        </pc:spChg>
        <pc:spChg chg="del">
          <ac:chgData name="Gilányi Gibárt" userId="52b43073-489a-48b0-9104-11ea9b8a7e03" providerId="ADAL" clId="{28F61F99-26C3-4A18-AE84-719191B3418C}" dt="2023-05-29T22:56:13.205" v="3156" actId="478"/>
          <ac:spMkLst>
            <pc:docMk/>
            <pc:sldMk cId="2198424084" sldId="307"/>
            <ac:spMk id="9" creationId="{882F854F-1015-79EE-E536-B5ECC9F9C545}"/>
          </ac:spMkLst>
        </pc:spChg>
        <pc:spChg chg="mod">
          <ac:chgData name="Gilányi Gibárt" userId="52b43073-489a-48b0-9104-11ea9b8a7e03" providerId="ADAL" clId="{28F61F99-26C3-4A18-AE84-719191B3418C}" dt="2023-05-29T22:56:21.775" v="3157" actId="1076"/>
          <ac:spMkLst>
            <pc:docMk/>
            <pc:sldMk cId="2198424084" sldId="307"/>
            <ac:spMk id="10" creationId="{21B6FB1D-9CEC-CE24-84B1-D0EF79180C53}"/>
          </ac:spMkLst>
        </pc:spChg>
        <pc:spChg chg="mod">
          <ac:chgData name="Gilányi Gibárt" userId="52b43073-489a-48b0-9104-11ea9b8a7e03" providerId="ADAL" clId="{28F61F99-26C3-4A18-AE84-719191B3418C}" dt="2023-05-29T22:56:21.775" v="3157" actId="1076"/>
          <ac:spMkLst>
            <pc:docMk/>
            <pc:sldMk cId="2198424084" sldId="307"/>
            <ac:spMk id="11" creationId="{40C6AEAE-6608-D244-2D5B-BDD0904E3B4D}"/>
          </ac:spMkLst>
        </pc:spChg>
        <pc:spChg chg="del">
          <ac:chgData name="Gilányi Gibárt" userId="52b43073-489a-48b0-9104-11ea9b8a7e03" providerId="ADAL" clId="{28F61F99-26C3-4A18-AE84-719191B3418C}" dt="2023-05-29T23:01:35.219" v="3214" actId="478"/>
          <ac:spMkLst>
            <pc:docMk/>
            <pc:sldMk cId="2198424084" sldId="307"/>
            <ac:spMk id="12" creationId="{5633EEE3-BE7F-AE8A-FAFE-078D8E8B2606}"/>
          </ac:spMkLst>
        </pc:spChg>
        <pc:spChg chg="del">
          <ac:chgData name="Gilányi Gibárt" userId="52b43073-489a-48b0-9104-11ea9b8a7e03" providerId="ADAL" clId="{28F61F99-26C3-4A18-AE84-719191B3418C}" dt="2023-05-29T23:00:56.191" v="3206" actId="478"/>
          <ac:spMkLst>
            <pc:docMk/>
            <pc:sldMk cId="2198424084" sldId="307"/>
            <ac:spMk id="39" creationId="{ABADC41B-F7BD-9244-ACB5-BD999581155F}"/>
          </ac:spMkLst>
        </pc:spChg>
        <pc:spChg chg="mod">
          <ac:chgData name="Gilányi Gibárt" userId="52b43073-489a-48b0-9104-11ea9b8a7e03" providerId="ADAL" clId="{28F61F99-26C3-4A18-AE84-719191B3418C}" dt="2023-05-29T22:56:21.775" v="3157" actId="1076"/>
          <ac:spMkLst>
            <pc:docMk/>
            <pc:sldMk cId="2198424084" sldId="307"/>
            <ac:spMk id="51" creationId="{E0F29B25-D11E-10F6-FCA2-8825C3EC5EE7}"/>
          </ac:spMkLst>
        </pc:spChg>
        <pc:picChg chg="add mod ord modCrop">
          <ac:chgData name="Gilányi Gibárt" userId="52b43073-489a-48b0-9104-11ea9b8a7e03" providerId="ADAL" clId="{28F61F99-26C3-4A18-AE84-719191B3418C}" dt="2023-05-29T23:01:43.552" v="3216" actId="1076"/>
          <ac:picMkLst>
            <pc:docMk/>
            <pc:sldMk cId="2198424084" sldId="307"/>
            <ac:picMk id="3" creationId="{29DBCFF3-3930-B762-D29D-81EAA2C1F472}"/>
          </ac:picMkLst>
        </pc:picChg>
        <pc:picChg chg="add mod ord modCrop">
          <ac:chgData name="Gilányi Gibárt" userId="52b43073-489a-48b0-9104-11ea9b8a7e03" providerId="ADAL" clId="{28F61F99-26C3-4A18-AE84-719191B3418C}" dt="2023-05-29T23:01:28.254" v="3211" actId="1076"/>
          <ac:picMkLst>
            <pc:docMk/>
            <pc:sldMk cId="2198424084" sldId="307"/>
            <ac:picMk id="13" creationId="{FB0CA366-3F44-A23B-DB5E-8E8275BB172E}"/>
          </ac:picMkLst>
        </pc:picChg>
        <pc:picChg chg="add mod ord modCrop">
          <ac:chgData name="Gilányi Gibárt" userId="52b43073-489a-48b0-9104-11ea9b8a7e03" providerId="ADAL" clId="{28F61F99-26C3-4A18-AE84-719191B3418C}" dt="2023-05-29T23:01:38.487" v="3215" actId="1076"/>
          <ac:picMkLst>
            <pc:docMk/>
            <pc:sldMk cId="2198424084" sldId="307"/>
            <ac:picMk id="15" creationId="{D062BF23-DFAB-D6FA-4883-E1F97FAF7762}"/>
          </ac:picMkLst>
        </pc:picChg>
        <pc:picChg chg="add mod ord modCrop">
          <ac:chgData name="Gilányi Gibárt" userId="52b43073-489a-48b0-9104-11ea9b8a7e03" providerId="ADAL" clId="{28F61F99-26C3-4A18-AE84-719191B3418C}" dt="2023-05-29T23:02:31.220" v="3225" actId="1076"/>
          <ac:picMkLst>
            <pc:docMk/>
            <pc:sldMk cId="2198424084" sldId="307"/>
            <ac:picMk id="17" creationId="{ED7AC19E-A6C6-8713-2D1B-CA550E2DF74B}"/>
          </ac:picMkLst>
        </pc:picChg>
      </pc:sldChg>
      <pc:sldChg chg="modSp add mod ord">
        <pc:chgData name="Gilányi Gibárt" userId="52b43073-489a-48b0-9104-11ea9b8a7e03" providerId="ADAL" clId="{28F61F99-26C3-4A18-AE84-719191B3418C}" dt="2023-05-29T23:32:11.452" v="3345" actId="2711"/>
        <pc:sldMkLst>
          <pc:docMk/>
          <pc:sldMk cId="2548482610" sldId="308"/>
        </pc:sldMkLst>
        <pc:spChg chg="mod">
          <ac:chgData name="Gilányi Gibárt" userId="52b43073-489a-48b0-9104-11ea9b8a7e03" providerId="ADAL" clId="{28F61F99-26C3-4A18-AE84-719191B3418C}" dt="2023-05-29T23:32:11.452" v="3345" actId="2711"/>
          <ac:spMkLst>
            <pc:docMk/>
            <pc:sldMk cId="2548482610" sldId="308"/>
            <ac:spMk id="3" creationId="{6D728FC2-EBD9-80A7-14AA-6A10E3BFC772}"/>
          </ac:spMkLst>
        </pc:spChg>
      </pc:sldChg>
      <pc:sldChg chg="addSp delSp modSp add mod ord">
        <pc:chgData name="Gilányi Gibárt" userId="52b43073-489a-48b0-9104-11ea9b8a7e03" providerId="ADAL" clId="{28F61F99-26C3-4A18-AE84-719191B3418C}" dt="2023-05-30T08:05:21.698" v="5303"/>
        <pc:sldMkLst>
          <pc:docMk/>
          <pc:sldMk cId="2197987478" sldId="309"/>
        </pc:sldMkLst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2" creationId="{D6F0D5F5-2B68-2E51-3F5A-27E9D4338C54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3" creationId="{E710DF4B-A4A3-D135-6D25-AD9148618F67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4" creationId="{9269AB93-0508-4440-12DC-AB9E7AA73394}"/>
          </ac:spMkLst>
        </pc:spChg>
        <pc:spChg chg="mod">
          <ac:chgData name="Gilányi Gibárt" userId="52b43073-489a-48b0-9104-11ea9b8a7e03" providerId="ADAL" clId="{28F61F99-26C3-4A18-AE84-719191B3418C}" dt="2023-05-30T08:05:21.698" v="5303"/>
          <ac:spMkLst>
            <pc:docMk/>
            <pc:sldMk cId="2197987478" sldId="309"/>
            <ac:spMk id="5" creationId="{E77A8A81-7B63-23EE-A516-AED4E663E983}"/>
          </ac:spMkLst>
        </pc:spChg>
        <pc:spChg chg="del">
          <ac:chgData name="Gilányi Gibárt" userId="52b43073-489a-48b0-9104-11ea9b8a7e03" providerId="ADAL" clId="{28F61F99-26C3-4A18-AE84-719191B3418C}" dt="2023-05-29T23:36:16.923" v="3382" actId="478"/>
          <ac:spMkLst>
            <pc:docMk/>
            <pc:sldMk cId="2197987478" sldId="309"/>
            <ac:spMk id="6" creationId="{F8450DAB-DFFF-0FD7-E701-3DD1FC9C99AC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7" creationId="{145BCE0B-3693-B04D-D3C3-1E2644EC5FDA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8" creationId="{92EF9045-158A-7565-7E69-1345A2106A5B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9" creationId="{112F3471-9A03-A2F9-F77F-C25B3EE31C2A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10" creationId="{1D582249-D7B4-4DF9-A3F1-143EDD030C4E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11" creationId="{BDBC4BF1-1E8C-BF83-3A08-635B61A680B0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12" creationId="{E7F08380-7C0E-BBD5-A88A-C7C4C9C0B298}"/>
          </ac:spMkLst>
        </pc:spChg>
        <pc:spChg chg="add 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16" creationId="{F5DA4E6F-C043-EA27-51C8-1F3A7D015C78}"/>
          </ac:spMkLst>
        </pc:spChg>
        <pc:spChg chg="del">
          <ac:chgData name="Gilányi Gibárt" userId="52b43073-489a-48b0-9104-11ea9b8a7e03" providerId="ADAL" clId="{28F61F99-26C3-4A18-AE84-719191B3418C}" dt="2023-05-29T23:36:14.117" v="3381" actId="478"/>
          <ac:spMkLst>
            <pc:docMk/>
            <pc:sldMk cId="2197987478" sldId="309"/>
            <ac:spMk id="18" creationId="{0FF3A9F6-6D04-B35E-DCE6-00215F48FCA0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29" creationId="{31E35D69-7451-4960-451F-EB3D7C045CB6}"/>
          </ac:spMkLst>
        </pc:spChg>
        <pc:spChg chg="mod">
          <ac:chgData name="Gilányi Gibárt" userId="52b43073-489a-48b0-9104-11ea9b8a7e03" providerId="ADAL" clId="{28F61F99-26C3-4A18-AE84-719191B3418C}" dt="2023-05-29T23:46:19.034" v="3475" actId="20577"/>
          <ac:spMkLst>
            <pc:docMk/>
            <pc:sldMk cId="2197987478" sldId="309"/>
            <ac:spMk id="39" creationId="{ABADC41B-F7BD-9244-ACB5-BD999581155F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47" creationId="{9B5A05BF-34AC-B567-1899-56CFB44832EC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48" creationId="{75517A64-785F-F617-B13B-838ABBFD9160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49" creationId="{F0BC504F-433B-77DA-1627-C62E0DC5A8E7}"/>
          </ac:spMkLst>
        </pc:spChg>
        <pc:spChg chg="del">
          <ac:chgData name="Gilányi Gibárt" userId="52b43073-489a-48b0-9104-11ea9b8a7e03" providerId="ADAL" clId="{28F61F99-26C3-4A18-AE84-719191B3418C}" dt="2023-05-29T23:36:14.117" v="3381" actId="478"/>
          <ac:spMkLst>
            <pc:docMk/>
            <pc:sldMk cId="2197987478" sldId="309"/>
            <ac:spMk id="51" creationId="{E0F29B25-D11E-10F6-FCA2-8825C3EC5EE7}"/>
          </ac:spMkLst>
        </pc:spChg>
        <pc:spChg chg="del">
          <ac:chgData name="Gilányi Gibárt" userId="52b43073-489a-48b0-9104-11ea9b8a7e03" providerId="ADAL" clId="{28F61F99-26C3-4A18-AE84-719191B3418C}" dt="2023-05-29T23:35:03.287" v="3363" actId="478"/>
          <ac:spMkLst>
            <pc:docMk/>
            <pc:sldMk cId="2197987478" sldId="309"/>
            <ac:spMk id="52" creationId="{E6D4864C-1CE6-D816-8810-9F4FFCFB631E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53" creationId="{DC19EB73-80F6-12F3-2CCE-DA0FAA035EBB}"/>
          </ac:spMkLst>
        </pc:spChg>
        <pc:spChg chg="mod">
          <ac:chgData name="Gilányi Gibárt" userId="52b43073-489a-48b0-9104-11ea9b8a7e03" providerId="ADAL" clId="{28F61F99-26C3-4A18-AE84-719191B3418C}" dt="2023-05-29T23:49:03.234" v="3496" actId="1076"/>
          <ac:spMkLst>
            <pc:docMk/>
            <pc:sldMk cId="2197987478" sldId="309"/>
            <ac:spMk id="54" creationId="{149C5CD4-4E85-7B6A-B302-6C90C3CA79DF}"/>
          </ac:spMkLst>
        </pc:spChg>
        <pc:cxnChg chg="add del mod">
          <ac:chgData name="Gilányi Gibárt" userId="52b43073-489a-48b0-9104-11ea9b8a7e03" providerId="ADAL" clId="{28F61F99-26C3-4A18-AE84-719191B3418C}" dt="2023-05-29T23:49:03.234" v="3496" actId="1076"/>
          <ac:cxnSpMkLst>
            <pc:docMk/>
            <pc:sldMk cId="2197987478" sldId="309"/>
            <ac:cxnSpMk id="17" creationId="{1DC5E81F-30B3-4F11-D632-D888C1190942}"/>
          </ac:cxnSpMkLst>
        </pc:cxnChg>
        <pc:cxnChg chg="add del mod">
          <ac:chgData name="Gilányi Gibárt" userId="52b43073-489a-48b0-9104-11ea9b8a7e03" providerId="ADAL" clId="{28F61F99-26C3-4A18-AE84-719191B3418C}" dt="2023-05-29T23:40:07.655" v="3426" actId="478"/>
          <ac:cxnSpMkLst>
            <pc:docMk/>
            <pc:sldMk cId="2197987478" sldId="309"/>
            <ac:cxnSpMk id="19" creationId="{B177DB64-4BAC-8D5C-2946-DB341031938F}"/>
          </ac:cxnSpMkLst>
        </pc:cxnChg>
        <pc:cxnChg chg="add del">
          <ac:chgData name="Gilányi Gibárt" userId="52b43073-489a-48b0-9104-11ea9b8a7e03" providerId="ADAL" clId="{28F61F99-26C3-4A18-AE84-719191B3418C}" dt="2023-05-29T23:39:40.739" v="3421" actId="11529"/>
          <ac:cxnSpMkLst>
            <pc:docMk/>
            <pc:sldMk cId="2197987478" sldId="309"/>
            <ac:cxnSpMk id="24" creationId="{0CF74718-C0EC-F779-5ADC-063AB68BED23}"/>
          </ac:cxnSpMkLst>
        </pc:cxnChg>
        <pc:cxnChg chg="add mod">
          <ac:chgData name="Gilányi Gibárt" userId="52b43073-489a-48b0-9104-11ea9b8a7e03" providerId="ADAL" clId="{28F61F99-26C3-4A18-AE84-719191B3418C}" dt="2023-05-29T23:49:03.234" v="3496" actId="1076"/>
          <ac:cxnSpMkLst>
            <pc:docMk/>
            <pc:sldMk cId="2197987478" sldId="309"/>
            <ac:cxnSpMk id="25" creationId="{1D83CF5C-7EE1-7BCC-2F8C-F232833E338C}"/>
          </ac:cxnSpMkLst>
        </pc:cxnChg>
        <pc:cxnChg chg="add mod">
          <ac:chgData name="Gilányi Gibárt" userId="52b43073-489a-48b0-9104-11ea9b8a7e03" providerId="ADAL" clId="{28F61F99-26C3-4A18-AE84-719191B3418C}" dt="2023-05-29T23:49:03.234" v="3496" actId="1076"/>
          <ac:cxnSpMkLst>
            <pc:docMk/>
            <pc:sldMk cId="2197987478" sldId="309"/>
            <ac:cxnSpMk id="26" creationId="{AD8C2A2E-E05D-12E6-CD9C-816DED066815}"/>
          </ac:cxnSpMkLst>
        </pc:cxnChg>
        <pc:cxnChg chg="del mod">
          <ac:chgData name="Gilányi Gibárt" userId="52b43073-489a-48b0-9104-11ea9b8a7e03" providerId="ADAL" clId="{28F61F99-26C3-4A18-AE84-719191B3418C}" dt="2023-05-29T23:40:06.087" v="3425" actId="478"/>
          <ac:cxnSpMkLst>
            <pc:docMk/>
            <pc:sldMk cId="2197987478" sldId="309"/>
            <ac:cxnSpMk id="28" creationId="{D8DD1992-287E-A398-C463-489A5E44CDE4}"/>
          </ac:cxnSpMkLst>
        </pc:cxnChg>
        <pc:cxnChg chg="del mod">
          <ac:chgData name="Gilányi Gibárt" userId="52b43073-489a-48b0-9104-11ea9b8a7e03" providerId="ADAL" clId="{28F61F99-26C3-4A18-AE84-719191B3418C}" dt="2023-05-29T23:37:38.167" v="3393" actId="478"/>
          <ac:cxnSpMkLst>
            <pc:docMk/>
            <pc:sldMk cId="2197987478" sldId="309"/>
            <ac:cxnSpMk id="32" creationId="{355DE4B2-ED09-9EF2-3053-576E4C65ED86}"/>
          </ac:cxnSpMkLst>
        </pc:cxnChg>
        <pc:cxnChg chg="del mod">
          <ac:chgData name="Gilányi Gibárt" userId="52b43073-489a-48b0-9104-11ea9b8a7e03" providerId="ADAL" clId="{28F61F99-26C3-4A18-AE84-719191B3418C}" dt="2023-05-29T23:37:40.594" v="3394" actId="478"/>
          <ac:cxnSpMkLst>
            <pc:docMk/>
            <pc:sldMk cId="2197987478" sldId="309"/>
            <ac:cxnSpMk id="44" creationId="{E3FC0125-42DC-4314-EC7E-0FAE3597AFEC}"/>
          </ac:cxnSpMkLst>
        </pc:cxnChg>
      </pc:sldChg>
      <pc:sldChg chg="modSp add del mod ord">
        <pc:chgData name="Gilányi Gibárt" userId="52b43073-489a-48b0-9104-11ea9b8a7e03" providerId="ADAL" clId="{28F61F99-26C3-4A18-AE84-719191B3418C}" dt="2023-05-29T23:33:44.083" v="3353" actId="47"/>
        <pc:sldMkLst>
          <pc:docMk/>
          <pc:sldMk cId="2753961697" sldId="309"/>
        </pc:sldMkLst>
        <pc:spChg chg="mod">
          <ac:chgData name="Gilányi Gibárt" userId="52b43073-489a-48b0-9104-11ea9b8a7e03" providerId="ADAL" clId="{28F61F99-26C3-4A18-AE84-719191B3418C}" dt="2023-05-29T23:33:03.375" v="3352" actId="20577"/>
          <ac:spMkLst>
            <pc:docMk/>
            <pc:sldMk cId="2753961697" sldId="309"/>
            <ac:spMk id="39" creationId="{ABADC41B-F7BD-9244-ACB5-BD999581155F}"/>
          </ac:spMkLst>
        </pc:spChg>
      </pc:sldChg>
      <pc:sldChg chg="addSp delSp modSp add mod">
        <pc:chgData name="Gilányi Gibárt" userId="52b43073-489a-48b0-9104-11ea9b8a7e03" providerId="ADAL" clId="{28F61F99-26C3-4A18-AE84-719191B3418C}" dt="2023-05-29T23:57:58.197" v="3564" actId="1076"/>
        <pc:sldMkLst>
          <pc:docMk/>
          <pc:sldMk cId="3008035581" sldId="310"/>
        </pc:sldMkLst>
        <pc:spChg chg="del">
          <ac:chgData name="Gilányi Gibárt" userId="52b43073-489a-48b0-9104-11ea9b8a7e03" providerId="ADAL" clId="{28F61F99-26C3-4A18-AE84-719191B3418C}" dt="2023-05-29T23:52:14.396" v="3512" actId="478"/>
          <ac:spMkLst>
            <pc:docMk/>
            <pc:sldMk cId="3008035581" sldId="310"/>
            <ac:spMk id="2" creationId="{D6F0D5F5-2B68-2E51-3F5A-27E9D4338C54}"/>
          </ac:spMkLst>
        </pc:spChg>
        <pc:spChg chg="del">
          <ac:chgData name="Gilányi Gibárt" userId="52b43073-489a-48b0-9104-11ea9b8a7e03" providerId="ADAL" clId="{28F61F99-26C3-4A18-AE84-719191B3418C}" dt="2023-05-29T23:52:15.933" v="3513" actId="478"/>
          <ac:spMkLst>
            <pc:docMk/>
            <pc:sldMk cId="3008035581" sldId="310"/>
            <ac:spMk id="3" creationId="{E710DF4B-A4A3-D135-6D25-AD9148618F67}"/>
          </ac:spMkLst>
        </pc:spChg>
        <pc:spChg chg="del">
          <ac:chgData name="Gilányi Gibárt" userId="52b43073-489a-48b0-9104-11ea9b8a7e03" providerId="ADAL" clId="{28F61F99-26C3-4A18-AE84-719191B3418C}" dt="2023-05-29T23:52:11.189" v="3509" actId="478"/>
          <ac:spMkLst>
            <pc:docMk/>
            <pc:sldMk cId="3008035581" sldId="310"/>
            <ac:spMk id="5" creationId="{E77A8A81-7B63-23EE-A516-AED4E663E983}"/>
          </ac:spMkLst>
        </pc:spChg>
        <pc:spChg chg="del">
          <ac:chgData name="Gilányi Gibárt" userId="52b43073-489a-48b0-9104-11ea9b8a7e03" providerId="ADAL" clId="{28F61F99-26C3-4A18-AE84-719191B3418C}" dt="2023-05-29T23:51:06.354" v="3499" actId="478"/>
          <ac:spMkLst>
            <pc:docMk/>
            <pc:sldMk cId="3008035581" sldId="310"/>
            <ac:spMk id="7" creationId="{145BCE0B-3693-B04D-D3C3-1E2644EC5FDA}"/>
          </ac:spMkLst>
        </pc:spChg>
        <pc:spChg chg="del">
          <ac:chgData name="Gilányi Gibárt" userId="52b43073-489a-48b0-9104-11ea9b8a7e03" providerId="ADAL" clId="{28F61F99-26C3-4A18-AE84-719191B3418C}" dt="2023-05-29T23:51:07.753" v="3500" actId="478"/>
          <ac:spMkLst>
            <pc:docMk/>
            <pc:sldMk cId="3008035581" sldId="310"/>
            <ac:spMk id="8" creationId="{92EF9045-158A-7565-7E69-1345A2106A5B}"/>
          </ac:spMkLst>
        </pc:spChg>
        <pc:spChg chg="del">
          <ac:chgData name="Gilányi Gibárt" userId="52b43073-489a-48b0-9104-11ea9b8a7e03" providerId="ADAL" clId="{28F61F99-26C3-4A18-AE84-719191B3418C}" dt="2023-05-29T23:51:09.171" v="3501" actId="478"/>
          <ac:spMkLst>
            <pc:docMk/>
            <pc:sldMk cId="3008035581" sldId="310"/>
            <ac:spMk id="9" creationId="{112F3471-9A03-A2F9-F77F-C25B3EE31C2A}"/>
          </ac:spMkLst>
        </pc:spChg>
        <pc:spChg chg="del">
          <ac:chgData name="Gilányi Gibárt" userId="52b43073-489a-48b0-9104-11ea9b8a7e03" providerId="ADAL" clId="{28F61F99-26C3-4A18-AE84-719191B3418C}" dt="2023-05-29T23:51:04.972" v="3498" actId="478"/>
          <ac:spMkLst>
            <pc:docMk/>
            <pc:sldMk cId="3008035581" sldId="310"/>
            <ac:spMk id="16" creationId="{F5DA4E6F-C043-EA27-51C8-1F3A7D015C78}"/>
          </ac:spMkLst>
        </pc:spChg>
        <pc:spChg chg="del mod">
          <ac:chgData name="Gilányi Gibárt" userId="52b43073-489a-48b0-9104-11ea9b8a7e03" providerId="ADAL" clId="{28F61F99-26C3-4A18-AE84-719191B3418C}" dt="2023-05-29T23:52:12.622" v="3511" actId="478"/>
          <ac:spMkLst>
            <pc:docMk/>
            <pc:sldMk cId="3008035581" sldId="310"/>
            <ac:spMk id="29" creationId="{31E35D69-7451-4960-451F-EB3D7C045CB6}"/>
          </ac:spMkLst>
        </pc:spChg>
        <pc:spChg chg="del">
          <ac:chgData name="Gilányi Gibárt" userId="52b43073-489a-48b0-9104-11ea9b8a7e03" providerId="ADAL" clId="{28F61F99-26C3-4A18-AE84-719191B3418C}" dt="2023-05-29T23:51:17.643" v="3504" actId="478"/>
          <ac:spMkLst>
            <pc:docMk/>
            <pc:sldMk cId="3008035581" sldId="310"/>
            <ac:spMk id="39" creationId="{ABADC41B-F7BD-9244-ACB5-BD999581155F}"/>
          </ac:spMkLst>
        </pc:spChg>
        <pc:picChg chg="add mod ord">
          <ac:chgData name="Gilányi Gibárt" userId="52b43073-489a-48b0-9104-11ea9b8a7e03" providerId="ADAL" clId="{28F61F99-26C3-4A18-AE84-719191B3418C}" dt="2023-05-29T23:51:47.152" v="3508" actId="167"/>
          <ac:picMkLst>
            <pc:docMk/>
            <pc:sldMk cId="3008035581" sldId="310"/>
            <ac:picMk id="6" creationId="{6134EB92-C068-FFD7-4D18-9F817EF09244}"/>
          </ac:picMkLst>
        </pc:picChg>
        <pc:picChg chg="add mod ord">
          <ac:chgData name="Gilányi Gibárt" userId="52b43073-489a-48b0-9104-11ea9b8a7e03" providerId="ADAL" clId="{28F61F99-26C3-4A18-AE84-719191B3418C}" dt="2023-05-29T23:51:47.152" v="3508" actId="167"/>
          <ac:picMkLst>
            <pc:docMk/>
            <pc:sldMk cId="3008035581" sldId="310"/>
            <ac:picMk id="13" creationId="{35F391E5-EA34-AF7B-8496-4C8E83A11247}"/>
          </ac:picMkLst>
        </pc:picChg>
        <pc:picChg chg="add mod ord">
          <ac:chgData name="Gilányi Gibárt" userId="52b43073-489a-48b0-9104-11ea9b8a7e03" providerId="ADAL" clId="{28F61F99-26C3-4A18-AE84-719191B3418C}" dt="2023-05-29T23:51:47.152" v="3508" actId="167"/>
          <ac:picMkLst>
            <pc:docMk/>
            <pc:sldMk cId="3008035581" sldId="310"/>
            <ac:picMk id="14" creationId="{7972AACA-8947-577B-3281-DCFF3DAC10AD}"/>
          </ac:picMkLst>
        </pc:picChg>
        <pc:picChg chg="add mod ord modCrop">
          <ac:chgData name="Gilányi Gibárt" userId="52b43073-489a-48b0-9104-11ea9b8a7e03" providerId="ADAL" clId="{28F61F99-26C3-4A18-AE84-719191B3418C}" dt="2023-05-29T23:57:58.197" v="3564" actId="1076"/>
          <ac:picMkLst>
            <pc:docMk/>
            <pc:sldMk cId="3008035581" sldId="310"/>
            <ac:picMk id="18" creationId="{7EB2A6C6-7BA1-4915-423A-03CF1005475B}"/>
          </ac:picMkLst>
        </pc:picChg>
        <pc:picChg chg="add mod ord modCrop">
          <ac:chgData name="Gilányi Gibárt" userId="52b43073-489a-48b0-9104-11ea9b8a7e03" providerId="ADAL" clId="{28F61F99-26C3-4A18-AE84-719191B3418C}" dt="2023-05-29T23:57:53.729" v="3563" actId="1076"/>
          <ac:picMkLst>
            <pc:docMk/>
            <pc:sldMk cId="3008035581" sldId="310"/>
            <ac:picMk id="20" creationId="{6475433C-7766-F00D-16FF-69DFABA8F485}"/>
          </ac:picMkLst>
        </pc:picChg>
        <pc:picChg chg="add mod ord modCrop">
          <ac:chgData name="Gilányi Gibárt" userId="52b43073-489a-48b0-9104-11ea9b8a7e03" providerId="ADAL" clId="{28F61F99-26C3-4A18-AE84-719191B3418C}" dt="2023-05-29T23:57:49.873" v="3562" actId="1076"/>
          <ac:picMkLst>
            <pc:docMk/>
            <pc:sldMk cId="3008035581" sldId="310"/>
            <ac:picMk id="22" creationId="{E4CEBA7B-4046-2359-D720-1CAE5E23B343}"/>
          </ac:picMkLst>
        </pc:picChg>
      </pc:sldChg>
      <pc:sldChg chg="new del">
        <pc:chgData name="Gilányi Gibárt" userId="52b43073-489a-48b0-9104-11ea9b8a7e03" providerId="ADAL" clId="{28F61F99-26C3-4A18-AE84-719191B3418C}" dt="2023-05-29T23:58:42.276" v="3566" actId="47"/>
        <pc:sldMkLst>
          <pc:docMk/>
          <pc:sldMk cId="1143190882" sldId="311"/>
        </pc:sldMkLst>
      </pc:sldChg>
      <pc:sldChg chg="add del">
        <pc:chgData name="Gilányi Gibárt" userId="52b43073-489a-48b0-9104-11ea9b8a7e03" providerId="ADAL" clId="{28F61F99-26C3-4A18-AE84-719191B3418C}" dt="2023-05-29T23:59:00.719" v="3568" actId="47"/>
        <pc:sldMkLst>
          <pc:docMk/>
          <pc:sldMk cId="2303018734" sldId="311"/>
        </pc:sldMkLst>
      </pc:sldChg>
      <pc:sldChg chg="addSp delSp modSp add mod">
        <pc:chgData name="Gilányi Gibárt" userId="52b43073-489a-48b0-9104-11ea9b8a7e03" providerId="ADAL" clId="{28F61F99-26C3-4A18-AE84-719191B3418C}" dt="2023-05-30T08:20:06.323" v="5403" actId="1076"/>
        <pc:sldMkLst>
          <pc:docMk/>
          <pc:sldMk cId="2857010303" sldId="311"/>
        </pc:sldMkLst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2" creationId="{D6F0D5F5-2B68-2E51-3F5A-27E9D4338C54}"/>
          </ac:spMkLst>
        </pc:spChg>
        <pc:spChg chg="del">
          <ac:chgData name="Gilányi Gibárt" userId="52b43073-489a-48b0-9104-11ea9b8a7e03" providerId="ADAL" clId="{28F61F99-26C3-4A18-AE84-719191B3418C}" dt="2023-05-29T23:59:23.263" v="3573" actId="478"/>
          <ac:spMkLst>
            <pc:docMk/>
            <pc:sldMk cId="2857010303" sldId="311"/>
            <ac:spMk id="3" creationId="{E710DF4B-A4A3-D135-6D25-AD9148618F67}"/>
          </ac:spMkLst>
        </pc:spChg>
        <pc:spChg chg="del">
          <ac:chgData name="Gilányi Gibárt" userId="52b43073-489a-48b0-9104-11ea9b8a7e03" providerId="ADAL" clId="{28F61F99-26C3-4A18-AE84-719191B3418C}" dt="2023-05-29T23:59:21.274" v="3572" actId="478"/>
          <ac:spMkLst>
            <pc:docMk/>
            <pc:sldMk cId="2857010303" sldId="311"/>
            <ac:spMk id="5" creationId="{E77A8A81-7B63-23EE-A516-AED4E663E983}"/>
          </ac:spMkLst>
        </pc:spChg>
        <pc:spChg chg="mod">
          <ac:chgData name="Gilányi Gibárt" userId="52b43073-489a-48b0-9104-11ea9b8a7e03" providerId="ADAL" clId="{28F61F99-26C3-4A18-AE84-719191B3418C}" dt="2023-05-30T08:19:26.158" v="5392" actId="1076"/>
          <ac:spMkLst>
            <pc:docMk/>
            <pc:sldMk cId="2857010303" sldId="311"/>
            <ac:spMk id="6" creationId="{F8450DAB-DFFF-0FD7-E701-3DD1FC9C99AC}"/>
          </ac:spMkLst>
        </pc:spChg>
        <pc:spChg chg="add mod">
          <ac:chgData name="Gilányi Gibárt" userId="52b43073-489a-48b0-9104-11ea9b8a7e03" providerId="ADAL" clId="{28F61F99-26C3-4A18-AE84-719191B3418C}" dt="2023-05-30T07:27:10.686" v="4989" actId="20577"/>
          <ac:spMkLst>
            <pc:docMk/>
            <pc:sldMk cId="2857010303" sldId="311"/>
            <ac:spMk id="7" creationId="{3C515FFC-BA0B-2B73-9118-FDBD4C354D98}"/>
          </ac:spMkLst>
        </pc:spChg>
        <pc:spChg chg="add del mod">
          <ac:chgData name="Gilányi Gibárt" userId="52b43073-489a-48b0-9104-11ea9b8a7e03" providerId="ADAL" clId="{28F61F99-26C3-4A18-AE84-719191B3418C}" dt="2023-05-30T08:18:35.011" v="5386" actId="478"/>
          <ac:spMkLst>
            <pc:docMk/>
            <pc:sldMk cId="2857010303" sldId="311"/>
            <ac:spMk id="14" creationId="{EC3B82A5-D8BD-0A61-1030-E98B4E91AB43}"/>
          </ac:spMkLst>
        </pc:spChg>
        <pc:spChg chg="add mod">
          <ac:chgData name="Gilányi Gibárt" userId="52b43073-489a-48b0-9104-11ea9b8a7e03" providerId="ADAL" clId="{28F61F99-26C3-4A18-AE84-719191B3418C}" dt="2023-05-30T08:19:41.271" v="5397" actId="14100"/>
          <ac:spMkLst>
            <pc:docMk/>
            <pc:sldMk cId="2857010303" sldId="311"/>
            <ac:spMk id="17" creationId="{80539E64-AC06-E75C-BF5C-CA62A82A9912}"/>
          </ac:spMkLst>
        </pc:spChg>
        <pc:spChg chg="mod">
          <ac:chgData name="Gilányi Gibárt" userId="52b43073-489a-48b0-9104-11ea9b8a7e03" providerId="ADAL" clId="{28F61F99-26C3-4A18-AE84-719191B3418C}" dt="2023-05-30T00:02:54.050" v="3598" actId="14100"/>
          <ac:spMkLst>
            <pc:docMk/>
            <pc:sldMk cId="2857010303" sldId="311"/>
            <ac:spMk id="18" creationId="{0FF3A9F6-6D04-B35E-DCE6-00215F48FCA0}"/>
          </ac:spMkLst>
        </pc:spChg>
        <pc:spChg chg="add mod">
          <ac:chgData name="Gilányi Gibárt" userId="52b43073-489a-48b0-9104-11ea9b8a7e03" providerId="ADAL" clId="{28F61F99-26C3-4A18-AE84-719191B3418C}" dt="2023-05-30T08:19:45.656" v="5399" actId="1076"/>
          <ac:spMkLst>
            <pc:docMk/>
            <pc:sldMk cId="2857010303" sldId="311"/>
            <ac:spMk id="19" creationId="{244C00A3-A574-924A-F798-3933F6E2375D}"/>
          </ac:spMkLst>
        </pc:spChg>
        <pc:spChg chg="add mod">
          <ac:chgData name="Gilányi Gibárt" userId="52b43073-489a-48b0-9104-11ea9b8a7e03" providerId="ADAL" clId="{28F61F99-26C3-4A18-AE84-719191B3418C}" dt="2023-05-30T08:19:59.008" v="5401" actId="1076"/>
          <ac:spMkLst>
            <pc:docMk/>
            <pc:sldMk cId="2857010303" sldId="311"/>
            <ac:spMk id="20" creationId="{AB6470FD-1683-5846-53E7-024903484497}"/>
          </ac:spMkLst>
        </pc:spChg>
        <pc:spChg chg="add mod">
          <ac:chgData name="Gilányi Gibárt" userId="52b43073-489a-48b0-9104-11ea9b8a7e03" providerId="ADAL" clId="{28F61F99-26C3-4A18-AE84-719191B3418C}" dt="2023-05-30T08:20:06.323" v="5403" actId="1076"/>
          <ac:spMkLst>
            <pc:docMk/>
            <pc:sldMk cId="2857010303" sldId="311"/>
            <ac:spMk id="21" creationId="{1E5954C5-1637-0007-2150-EA0BA8FA9ADE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29" creationId="{31E35D69-7451-4960-451F-EB3D7C045CB6}"/>
          </ac:spMkLst>
        </pc:spChg>
        <pc:spChg chg="del">
          <ac:chgData name="Gilányi Gibárt" userId="52b43073-489a-48b0-9104-11ea9b8a7e03" providerId="ADAL" clId="{28F61F99-26C3-4A18-AE84-719191B3418C}" dt="2023-05-29T23:59:17.883" v="3571" actId="478"/>
          <ac:spMkLst>
            <pc:docMk/>
            <pc:sldMk cId="2857010303" sldId="311"/>
            <ac:spMk id="39" creationId="{ABADC41B-F7BD-9244-ACB5-BD999581155F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47" creationId="{9B5A05BF-34AC-B567-1899-56CFB44832EC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48" creationId="{75517A64-785F-F617-B13B-838ABBFD9160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49" creationId="{F0BC504F-433B-77DA-1627-C62E0DC5A8E7}"/>
          </ac:spMkLst>
        </pc:spChg>
        <pc:spChg chg="mod">
          <ac:chgData name="Gilányi Gibárt" userId="52b43073-489a-48b0-9104-11ea9b8a7e03" providerId="ADAL" clId="{28F61F99-26C3-4A18-AE84-719191B3418C}" dt="2023-05-30T00:02:05.872" v="3594" actId="688"/>
          <ac:spMkLst>
            <pc:docMk/>
            <pc:sldMk cId="2857010303" sldId="311"/>
            <ac:spMk id="51" creationId="{E0F29B25-D11E-10F6-FCA2-8825C3EC5EE7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52" creationId="{E6D4864C-1CE6-D816-8810-9F4FFCFB631E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53" creationId="{DC19EB73-80F6-12F3-2CCE-DA0FAA035EBB}"/>
          </ac:spMkLst>
        </pc:spChg>
        <pc:spChg chg="del">
          <ac:chgData name="Gilányi Gibárt" userId="52b43073-489a-48b0-9104-11ea9b8a7e03" providerId="ADAL" clId="{28F61F99-26C3-4A18-AE84-719191B3418C}" dt="2023-05-29T23:59:09.415" v="3570" actId="478"/>
          <ac:spMkLst>
            <pc:docMk/>
            <pc:sldMk cId="2857010303" sldId="311"/>
            <ac:spMk id="54" creationId="{149C5CD4-4E85-7B6A-B302-6C90C3CA79DF}"/>
          </ac:spMkLst>
        </pc:spChg>
        <pc:picChg chg="add mod ord modCrop">
          <ac:chgData name="Gilányi Gibárt" userId="52b43073-489a-48b0-9104-11ea9b8a7e03" providerId="ADAL" clId="{28F61F99-26C3-4A18-AE84-719191B3418C}" dt="2023-05-30T00:27:04.159" v="4082" actId="1076"/>
          <ac:picMkLst>
            <pc:docMk/>
            <pc:sldMk cId="2857010303" sldId="311"/>
            <ac:picMk id="9" creationId="{7E2DB809-A7E2-27AD-4D90-5A6096CBB3DB}"/>
          </ac:picMkLst>
        </pc:picChg>
        <pc:cxnChg chg="add del mod">
          <ac:chgData name="Gilányi Gibárt" userId="52b43073-489a-48b0-9104-11ea9b8a7e03" providerId="ADAL" clId="{28F61F99-26C3-4A18-AE84-719191B3418C}" dt="2023-05-30T08:18:05.228" v="5382" actId="478"/>
          <ac:cxnSpMkLst>
            <pc:docMk/>
            <pc:sldMk cId="2857010303" sldId="311"/>
            <ac:cxnSpMk id="12" creationId="{C707EB96-F3D1-3974-11A7-602B165AAF45}"/>
          </ac:cxnSpMkLst>
        </pc:cxnChg>
        <pc:cxnChg chg="add del">
          <ac:chgData name="Gilányi Gibárt" userId="52b43073-489a-48b0-9104-11ea9b8a7e03" providerId="ADAL" clId="{28F61F99-26C3-4A18-AE84-719191B3418C}" dt="2023-05-30T08:18:54.980" v="5388" actId="478"/>
          <ac:cxnSpMkLst>
            <pc:docMk/>
            <pc:sldMk cId="2857010303" sldId="311"/>
            <ac:cxnSpMk id="16" creationId="{9E6B908D-8969-EEF3-7E64-71DF2297E3A1}"/>
          </ac:cxnSpMkLst>
        </pc:cxnChg>
        <pc:cxnChg chg="del mod">
          <ac:chgData name="Gilányi Gibárt" userId="52b43073-489a-48b0-9104-11ea9b8a7e03" providerId="ADAL" clId="{28F61F99-26C3-4A18-AE84-719191B3418C}" dt="2023-05-29T23:59:26.036" v="3574" actId="478"/>
          <ac:cxnSpMkLst>
            <pc:docMk/>
            <pc:sldMk cId="2857010303" sldId="311"/>
            <ac:cxnSpMk id="28" creationId="{D8DD1992-287E-A398-C463-489A5E44CDE4}"/>
          </ac:cxnSpMkLst>
        </pc:cxnChg>
        <pc:cxnChg chg="del">
          <ac:chgData name="Gilányi Gibárt" userId="52b43073-489a-48b0-9104-11ea9b8a7e03" providerId="ADAL" clId="{28F61F99-26C3-4A18-AE84-719191B3418C}" dt="2023-05-29T23:59:26.036" v="3574" actId="478"/>
          <ac:cxnSpMkLst>
            <pc:docMk/>
            <pc:sldMk cId="2857010303" sldId="311"/>
            <ac:cxnSpMk id="32" creationId="{355DE4B2-ED09-9EF2-3053-576E4C65ED86}"/>
          </ac:cxnSpMkLst>
        </pc:cxnChg>
        <pc:cxnChg chg="del">
          <ac:chgData name="Gilányi Gibárt" userId="52b43073-489a-48b0-9104-11ea9b8a7e03" providerId="ADAL" clId="{28F61F99-26C3-4A18-AE84-719191B3418C}" dt="2023-05-29T23:59:26.036" v="3574" actId="478"/>
          <ac:cxnSpMkLst>
            <pc:docMk/>
            <pc:sldMk cId="2857010303" sldId="311"/>
            <ac:cxnSpMk id="44" creationId="{E3FC0125-42DC-4314-EC7E-0FAE3597AFEC}"/>
          </ac:cxnSpMkLst>
        </pc:cxnChg>
      </pc:sldChg>
      <pc:sldChg chg="addSp delSp modSp add mod ord">
        <pc:chgData name="Gilányi Gibárt" userId="52b43073-489a-48b0-9104-11ea9b8a7e03" providerId="ADAL" clId="{28F61F99-26C3-4A18-AE84-719191B3418C}" dt="2023-05-30T07:12:30.968" v="4932" actId="207"/>
        <pc:sldMkLst>
          <pc:docMk/>
          <pc:sldMk cId="1217633610" sldId="312"/>
        </pc:sldMkLst>
        <pc:spChg chg="del mod">
          <ac:chgData name="Gilányi Gibárt" userId="52b43073-489a-48b0-9104-11ea9b8a7e03" providerId="ADAL" clId="{28F61F99-26C3-4A18-AE84-719191B3418C}" dt="2023-05-30T00:37:42.953" v="4196"/>
          <ac:spMkLst>
            <pc:docMk/>
            <pc:sldMk cId="1217633610" sldId="312"/>
            <ac:spMk id="3" creationId="{F849AE67-F9C8-7296-E58A-010349CB3405}"/>
          </ac:spMkLst>
        </pc:spChg>
        <pc:spChg chg="del">
          <ac:chgData name="Gilányi Gibárt" userId="52b43073-489a-48b0-9104-11ea9b8a7e03" providerId="ADAL" clId="{28F61F99-26C3-4A18-AE84-719191B3418C}" dt="2023-05-30T00:33:43.927" v="4152" actId="478"/>
          <ac:spMkLst>
            <pc:docMk/>
            <pc:sldMk cId="1217633610" sldId="312"/>
            <ac:spMk id="4" creationId="{AC58F161-2CF2-A3CA-0788-854BA5509451}"/>
          </ac:spMkLst>
        </pc:spChg>
        <pc:spChg chg="del">
          <ac:chgData name="Gilányi Gibárt" userId="52b43073-489a-48b0-9104-11ea9b8a7e03" providerId="ADAL" clId="{28F61F99-26C3-4A18-AE84-719191B3418C}" dt="2023-05-30T00:33:43.927" v="4152" actId="478"/>
          <ac:spMkLst>
            <pc:docMk/>
            <pc:sldMk cId="1217633610" sldId="312"/>
            <ac:spMk id="5" creationId="{E89870A7-587C-E5AD-D83F-ACD99861F2C3}"/>
          </ac:spMkLst>
        </pc:spChg>
        <pc:spChg chg="del">
          <ac:chgData name="Gilányi Gibárt" userId="52b43073-489a-48b0-9104-11ea9b8a7e03" providerId="ADAL" clId="{28F61F99-26C3-4A18-AE84-719191B3418C}" dt="2023-05-30T00:33:43.927" v="4152" actId="478"/>
          <ac:spMkLst>
            <pc:docMk/>
            <pc:sldMk cId="1217633610" sldId="312"/>
            <ac:spMk id="6" creationId="{7EBB3A22-084F-C226-16E5-D09853E45F96}"/>
          </ac:spMkLst>
        </pc:spChg>
        <pc:spChg chg="del">
          <ac:chgData name="Gilányi Gibárt" userId="52b43073-489a-48b0-9104-11ea9b8a7e03" providerId="ADAL" clId="{28F61F99-26C3-4A18-AE84-719191B3418C}" dt="2023-05-30T00:33:43.927" v="4152" actId="478"/>
          <ac:spMkLst>
            <pc:docMk/>
            <pc:sldMk cId="1217633610" sldId="312"/>
            <ac:spMk id="7" creationId="{4DD4EEDD-4DF2-FD3D-58F8-185C8DA4A546}"/>
          </ac:spMkLst>
        </pc:spChg>
        <pc:spChg chg="del">
          <ac:chgData name="Gilányi Gibárt" userId="52b43073-489a-48b0-9104-11ea9b8a7e03" providerId="ADAL" clId="{28F61F99-26C3-4A18-AE84-719191B3418C}" dt="2023-05-30T00:33:43.927" v="4152" actId="478"/>
          <ac:spMkLst>
            <pc:docMk/>
            <pc:sldMk cId="1217633610" sldId="312"/>
            <ac:spMk id="8" creationId="{B0BB281F-0F0A-346A-9322-B635FB1FBDCC}"/>
          </ac:spMkLst>
        </pc:spChg>
        <pc:spChg chg="del">
          <ac:chgData name="Gilányi Gibárt" userId="52b43073-489a-48b0-9104-11ea9b8a7e03" providerId="ADAL" clId="{28F61F99-26C3-4A18-AE84-719191B3418C}" dt="2023-05-30T00:33:43.927" v="4152" actId="478"/>
          <ac:spMkLst>
            <pc:docMk/>
            <pc:sldMk cId="1217633610" sldId="312"/>
            <ac:spMk id="9" creationId="{63F01B5D-063A-4C80-A2F1-AD28FACF6CF9}"/>
          </ac:spMkLst>
        </pc:spChg>
        <pc:spChg chg="add del mod">
          <ac:chgData name="Gilányi Gibárt" userId="52b43073-489a-48b0-9104-11ea9b8a7e03" providerId="ADAL" clId="{28F61F99-26C3-4A18-AE84-719191B3418C}" dt="2023-05-30T00:34:05.404" v="4156" actId="478"/>
          <ac:spMkLst>
            <pc:docMk/>
            <pc:sldMk cId="1217633610" sldId="312"/>
            <ac:spMk id="10" creationId="{EEBE44D5-0BB6-B09D-6B2B-3AE55F2A92E9}"/>
          </ac:spMkLst>
        </pc:spChg>
        <pc:spChg chg="del mod">
          <ac:chgData name="Gilányi Gibárt" userId="52b43073-489a-48b0-9104-11ea9b8a7e03" providerId="ADAL" clId="{28F61F99-26C3-4A18-AE84-719191B3418C}" dt="2023-05-30T00:47:01.003" v="4291" actId="478"/>
          <ac:spMkLst>
            <pc:docMk/>
            <pc:sldMk cId="1217633610" sldId="312"/>
            <ac:spMk id="11" creationId="{BDC984B1-1F53-5093-CC3C-6C79AA84A247}"/>
          </ac:spMkLst>
        </pc:spChg>
        <pc:spChg chg="add del mod">
          <ac:chgData name="Gilányi Gibárt" userId="52b43073-489a-48b0-9104-11ea9b8a7e03" providerId="ADAL" clId="{28F61F99-26C3-4A18-AE84-719191B3418C}" dt="2023-05-30T00:34:36.044" v="4160" actId="22"/>
          <ac:spMkLst>
            <pc:docMk/>
            <pc:sldMk cId="1217633610" sldId="312"/>
            <ac:spMk id="13" creationId="{152122F0-CF22-58AD-B780-860315585112}"/>
          </ac:spMkLst>
        </pc:spChg>
        <pc:spChg chg="add mod">
          <ac:chgData name="Gilányi Gibárt" userId="52b43073-489a-48b0-9104-11ea9b8a7e03" providerId="ADAL" clId="{28F61F99-26C3-4A18-AE84-719191B3418C}" dt="2023-05-30T07:12:30.968" v="4932" actId="207"/>
          <ac:spMkLst>
            <pc:docMk/>
            <pc:sldMk cId="1217633610" sldId="312"/>
            <ac:spMk id="14" creationId="{AB5433A0-97F1-BA2D-CB65-3A5AD94BC921}"/>
          </ac:spMkLst>
        </pc:spChg>
        <pc:spChg chg="add mod">
          <ac:chgData name="Gilányi Gibárt" userId="52b43073-489a-48b0-9104-11ea9b8a7e03" providerId="ADAL" clId="{28F61F99-26C3-4A18-AE84-719191B3418C}" dt="2023-05-30T00:53:03.926" v="4379" actId="207"/>
          <ac:spMkLst>
            <pc:docMk/>
            <pc:sldMk cId="1217633610" sldId="312"/>
            <ac:spMk id="16" creationId="{13F6CBC5-145A-6E9C-DAAC-1FAD3ACE76C6}"/>
          </ac:spMkLst>
        </pc:spChg>
        <pc:spChg chg="add mod">
          <ac:chgData name="Gilányi Gibárt" userId="52b43073-489a-48b0-9104-11ea9b8a7e03" providerId="ADAL" clId="{28F61F99-26C3-4A18-AE84-719191B3418C}" dt="2023-05-30T00:58:50.282" v="4439" actId="120"/>
          <ac:spMkLst>
            <pc:docMk/>
            <pc:sldMk cId="1217633610" sldId="312"/>
            <ac:spMk id="17" creationId="{D5ECE8EE-D9C7-D7CC-C6F7-75E61436485D}"/>
          </ac:spMkLst>
        </pc:spChg>
        <pc:spChg chg="mod">
          <ac:chgData name="Gilányi Gibárt" userId="52b43073-489a-48b0-9104-11ea9b8a7e03" providerId="ADAL" clId="{28F61F99-26C3-4A18-AE84-719191B3418C}" dt="2023-05-30T00:46:53.135" v="4290" actId="1076"/>
          <ac:spMkLst>
            <pc:docMk/>
            <pc:sldMk cId="1217633610" sldId="312"/>
            <ac:spMk id="18" creationId="{B7AF9F7E-3B6F-61B5-1925-E2E085AF7C1A}"/>
          </ac:spMkLst>
        </pc:spChg>
        <pc:spChg chg="mod">
          <ac:chgData name="Gilányi Gibárt" userId="52b43073-489a-48b0-9104-11ea9b8a7e03" providerId="ADAL" clId="{28F61F99-26C3-4A18-AE84-719191B3418C}" dt="2023-05-30T00:46:45.210" v="4289" actId="1076"/>
          <ac:spMkLst>
            <pc:docMk/>
            <pc:sldMk cId="1217633610" sldId="312"/>
            <ac:spMk id="19" creationId="{5013C6D4-1568-2CD1-6940-65BABDF5E7D8}"/>
          </ac:spMkLst>
        </pc:spChg>
        <pc:spChg chg="mod">
          <ac:chgData name="Gilányi Gibárt" userId="52b43073-489a-48b0-9104-11ea9b8a7e03" providerId="ADAL" clId="{28F61F99-26C3-4A18-AE84-719191B3418C}" dt="2023-05-30T00:35:16.188" v="4166" actId="255"/>
          <ac:spMkLst>
            <pc:docMk/>
            <pc:sldMk cId="1217633610" sldId="312"/>
            <ac:spMk id="20" creationId="{88BCB983-9BF2-2F55-CF57-F9AF659E9383}"/>
          </ac:spMkLst>
        </pc:spChg>
        <pc:spChg chg="mod">
          <ac:chgData name="Gilányi Gibárt" userId="52b43073-489a-48b0-9104-11ea9b8a7e03" providerId="ADAL" clId="{28F61F99-26C3-4A18-AE84-719191B3418C}" dt="2023-05-30T00:59:04.726" v="4441" actId="120"/>
          <ac:spMkLst>
            <pc:docMk/>
            <pc:sldMk cId="1217633610" sldId="312"/>
            <ac:spMk id="21" creationId="{5147B518-8354-5F6D-23DC-F8AB104FA970}"/>
          </ac:spMkLst>
        </pc:spChg>
        <pc:spChg chg="mod">
          <ac:chgData name="Gilányi Gibárt" userId="52b43073-489a-48b0-9104-11ea9b8a7e03" providerId="ADAL" clId="{28F61F99-26C3-4A18-AE84-719191B3418C}" dt="2023-05-30T00:51:23.722" v="4376" actId="1076"/>
          <ac:spMkLst>
            <pc:docMk/>
            <pc:sldMk cId="1217633610" sldId="312"/>
            <ac:spMk id="22" creationId="{F85CDDCD-677C-03A1-3C9B-5BC5B0E4A430}"/>
          </ac:spMkLst>
        </pc:spChg>
        <pc:spChg chg="add mod">
          <ac:chgData name="Gilányi Gibárt" userId="52b43073-489a-48b0-9104-11ea9b8a7e03" providerId="ADAL" clId="{28F61F99-26C3-4A18-AE84-719191B3418C}" dt="2023-05-30T00:53:37.398" v="4383" actId="14100"/>
          <ac:spMkLst>
            <pc:docMk/>
            <pc:sldMk cId="1217633610" sldId="312"/>
            <ac:spMk id="23" creationId="{FA1A21E4-19EC-5289-79AF-030C194B9B2F}"/>
          </ac:spMkLst>
        </pc:spChg>
        <pc:spChg chg="add mod">
          <ac:chgData name="Gilányi Gibárt" userId="52b43073-489a-48b0-9104-11ea9b8a7e03" providerId="ADAL" clId="{28F61F99-26C3-4A18-AE84-719191B3418C}" dt="2023-05-30T00:53:44.530" v="4385" actId="1076"/>
          <ac:spMkLst>
            <pc:docMk/>
            <pc:sldMk cId="1217633610" sldId="312"/>
            <ac:spMk id="24" creationId="{49A4C963-369F-1396-7918-81D172CEA03E}"/>
          </ac:spMkLst>
        </pc:spChg>
        <pc:spChg chg="add mod">
          <ac:chgData name="Gilányi Gibárt" userId="52b43073-489a-48b0-9104-11ea9b8a7e03" providerId="ADAL" clId="{28F61F99-26C3-4A18-AE84-719191B3418C}" dt="2023-05-30T00:53:57.733" v="4387" actId="1076"/>
          <ac:spMkLst>
            <pc:docMk/>
            <pc:sldMk cId="1217633610" sldId="312"/>
            <ac:spMk id="25" creationId="{FD38FEB6-B376-03BD-3EB3-0B705125E1A1}"/>
          </ac:spMkLst>
        </pc:spChg>
        <pc:spChg chg="add mod">
          <ac:chgData name="Gilányi Gibárt" userId="52b43073-489a-48b0-9104-11ea9b8a7e03" providerId="ADAL" clId="{28F61F99-26C3-4A18-AE84-719191B3418C}" dt="2023-05-30T00:54:13.621" v="4390" actId="14100"/>
          <ac:spMkLst>
            <pc:docMk/>
            <pc:sldMk cId="1217633610" sldId="312"/>
            <ac:spMk id="26" creationId="{9606C43E-EBA9-B09C-AAC6-333DEC11D2C5}"/>
          </ac:spMkLst>
        </pc:spChg>
        <pc:spChg chg="add mod">
          <ac:chgData name="Gilányi Gibárt" userId="52b43073-489a-48b0-9104-11ea9b8a7e03" providerId="ADAL" clId="{28F61F99-26C3-4A18-AE84-719191B3418C}" dt="2023-05-30T00:54:30.257" v="4392" actId="1076"/>
          <ac:spMkLst>
            <pc:docMk/>
            <pc:sldMk cId="1217633610" sldId="312"/>
            <ac:spMk id="27" creationId="{DDAC90CB-5265-81A6-7149-5E6B8B7B6E3D}"/>
          </ac:spMkLst>
        </pc:spChg>
        <pc:spChg chg="add mod">
          <ac:chgData name="Gilányi Gibárt" userId="52b43073-489a-48b0-9104-11ea9b8a7e03" providerId="ADAL" clId="{28F61F99-26C3-4A18-AE84-719191B3418C}" dt="2023-05-30T00:54:46.886" v="4396" actId="1076"/>
          <ac:spMkLst>
            <pc:docMk/>
            <pc:sldMk cId="1217633610" sldId="312"/>
            <ac:spMk id="28" creationId="{211AF625-8AF5-D131-C183-6CEE4DC1C728}"/>
          </ac:spMkLst>
        </pc:spChg>
        <pc:spChg chg="add mod">
          <ac:chgData name="Gilányi Gibárt" userId="52b43073-489a-48b0-9104-11ea9b8a7e03" providerId="ADAL" clId="{28F61F99-26C3-4A18-AE84-719191B3418C}" dt="2023-05-30T00:54:57.344" v="4398" actId="1076"/>
          <ac:spMkLst>
            <pc:docMk/>
            <pc:sldMk cId="1217633610" sldId="312"/>
            <ac:spMk id="29" creationId="{D7A76D38-1C0B-2598-69F9-37D8AECC9F36}"/>
          </ac:spMkLst>
        </pc:spChg>
        <pc:spChg chg="add mod">
          <ac:chgData name="Gilányi Gibárt" userId="52b43073-489a-48b0-9104-11ea9b8a7e03" providerId="ADAL" clId="{28F61F99-26C3-4A18-AE84-719191B3418C}" dt="2023-05-30T00:55:13.128" v="4401" actId="14100"/>
          <ac:spMkLst>
            <pc:docMk/>
            <pc:sldMk cId="1217633610" sldId="312"/>
            <ac:spMk id="30" creationId="{2686E22E-0E50-22B4-0AC1-2066C64CC44D}"/>
          </ac:spMkLst>
        </pc:spChg>
        <pc:spChg chg="add mod">
          <ac:chgData name="Gilányi Gibárt" userId="52b43073-489a-48b0-9104-11ea9b8a7e03" providerId="ADAL" clId="{28F61F99-26C3-4A18-AE84-719191B3418C}" dt="2023-05-30T00:55:32.392" v="4405" actId="14100"/>
          <ac:spMkLst>
            <pc:docMk/>
            <pc:sldMk cId="1217633610" sldId="312"/>
            <ac:spMk id="31" creationId="{64D7817D-AB65-FF32-BC7C-3362CDCFF8B2}"/>
          </ac:spMkLst>
        </pc:spChg>
        <pc:spChg chg="add mod">
          <ac:chgData name="Gilányi Gibárt" userId="52b43073-489a-48b0-9104-11ea9b8a7e03" providerId="ADAL" clId="{28F61F99-26C3-4A18-AE84-719191B3418C}" dt="2023-05-30T00:55:41.966" v="4408" actId="14100"/>
          <ac:spMkLst>
            <pc:docMk/>
            <pc:sldMk cId="1217633610" sldId="312"/>
            <ac:spMk id="32" creationId="{8F6FFD9D-E272-66C6-F683-370AC7B514B2}"/>
          </ac:spMkLst>
        </pc:spChg>
        <pc:spChg chg="add mod">
          <ac:chgData name="Gilányi Gibárt" userId="52b43073-489a-48b0-9104-11ea9b8a7e03" providerId="ADAL" clId="{28F61F99-26C3-4A18-AE84-719191B3418C}" dt="2023-05-30T00:55:54.634" v="4411" actId="14100"/>
          <ac:spMkLst>
            <pc:docMk/>
            <pc:sldMk cId="1217633610" sldId="312"/>
            <ac:spMk id="33" creationId="{1E73DD05-BAE4-247A-E759-44510850E0F6}"/>
          </ac:spMkLst>
        </pc:spChg>
        <pc:spChg chg="add mod">
          <ac:chgData name="Gilányi Gibárt" userId="52b43073-489a-48b0-9104-11ea9b8a7e03" providerId="ADAL" clId="{28F61F99-26C3-4A18-AE84-719191B3418C}" dt="2023-05-30T00:56:01.916" v="4413" actId="1076"/>
          <ac:spMkLst>
            <pc:docMk/>
            <pc:sldMk cId="1217633610" sldId="312"/>
            <ac:spMk id="34" creationId="{A9BBBE31-4AEF-FCC2-EA08-E6831E581C7E}"/>
          </ac:spMkLst>
        </pc:spChg>
        <pc:spChg chg="add mod">
          <ac:chgData name="Gilányi Gibárt" userId="52b43073-489a-48b0-9104-11ea9b8a7e03" providerId="ADAL" clId="{28F61F99-26C3-4A18-AE84-719191B3418C}" dt="2023-05-30T00:56:11.054" v="4416" actId="14100"/>
          <ac:spMkLst>
            <pc:docMk/>
            <pc:sldMk cId="1217633610" sldId="312"/>
            <ac:spMk id="35" creationId="{EF660A1D-EDF2-F998-1026-4C0A33A93AAB}"/>
          </ac:spMkLst>
        </pc:spChg>
        <pc:spChg chg="add mod">
          <ac:chgData name="Gilányi Gibárt" userId="52b43073-489a-48b0-9104-11ea9b8a7e03" providerId="ADAL" clId="{28F61F99-26C3-4A18-AE84-719191B3418C}" dt="2023-05-30T00:56:22.265" v="4419" actId="14100"/>
          <ac:spMkLst>
            <pc:docMk/>
            <pc:sldMk cId="1217633610" sldId="312"/>
            <ac:spMk id="36" creationId="{227FC337-514B-6AEA-561F-A6E4BBB44236}"/>
          </ac:spMkLst>
        </pc:spChg>
        <pc:spChg chg="add mod">
          <ac:chgData name="Gilányi Gibárt" userId="52b43073-489a-48b0-9104-11ea9b8a7e03" providerId="ADAL" clId="{28F61F99-26C3-4A18-AE84-719191B3418C}" dt="2023-05-30T00:56:31.347" v="4422" actId="14100"/>
          <ac:spMkLst>
            <pc:docMk/>
            <pc:sldMk cId="1217633610" sldId="312"/>
            <ac:spMk id="37" creationId="{1B145CEF-1F3B-863E-35CD-3970575A9098}"/>
          </ac:spMkLst>
        </pc:spChg>
        <pc:spChg chg="add mod">
          <ac:chgData name="Gilányi Gibárt" userId="52b43073-489a-48b0-9104-11ea9b8a7e03" providerId="ADAL" clId="{28F61F99-26C3-4A18-AE84-719191B3418C}" dt="2023-05-30T00:56:42.255" v="4425" actId="14100"/>
          <ac:spMkLst>
            <pc:docMk/>
            <pc:sldMk cId="1217633610" sldId="312"/>
            <ac:spMk id="38" creationId="{EEBABCBC-4B09-2BC7-1F74-3CE85CC32B0D}"/>
          </ac:spMkLst>
        </pc:spChg>
        <pc:spChg chg="add mod">
          <ac:chgData name="Gilányi Gibárt" userId="52b43073-489a-48b0-9104-11ea9b8a7e03" providerId="ADAL" clId="{28F61F99-26C3-4A18-AE84-719191B3418C}" dt="2023-05-30T00:56:53.815" v="4427" actId="1076"/>
          <ac:spMkLst>
            <pc:docMk/>
            <pc:sldMk cId="1217633610" sldId="312"/>
            <ac:spMk id="39" creationId="{A8497D29-18F3-3CC9-33E2-1665102DFE8C}"/>
          </ac:spMkLst>
        </pc:spChg>
        <pc:spChg chg="add mod">
          <ac:chgData name="Gilányi Gibárt" userId="52b43073-489a-48b0-9104-11ea9b8a7e03" providerId="ADAL" clId="{28F61F99-26C3-4A18-AE84-719191B3418C}" dt="2023-05-30T00:57:06.518" v="4429" actId="1076"/>
          <ac:spMkLst>
            <pc:docMk/>
            <pc:sldMk cId="1217633610" sldId="312"/>
            <ac:spMk id="40" creationId="{570A8244-FA2F-EB97-6612-9177B9A6799A}"/>
          </ac:spMkLst>
        </pc:spChg>
      </pc:sldChg>
      <pc:sldChg chg="addSp delSp modSp add mod ord">
        <pc:chgData name="Gilányi Gibárt" userId="52b43073-489a-48b0-9104-11ea9b8a7e03" providerId="ADAL" clId="{28F61F99-26C3-4A18-AE84-719191B3418C}" dt="2023-05-30T07:13:17.159" v="4936"/>
        <pc:sldMkLst>
          <pc:docMk/>
          <pc:sldMk cId="2389055596" sldId="313"/>
        </pc:sldMkLst>
        <pc:spChg chg="add mod">
          <ac:chgData name="Gilányi Gibárt" userId="52b43073-489a-48b0-9104-11ea9b8a7e03" providerId="ADAL" clId="{28F61F99-26C3-4A18-AE84-719191B3418C}" dt="2023-05-30T07:12:58.661" v="4935" actId="1076"/>
          <ac:spMkLst>
            <pc:docMk/>
            <pc:sldMk cId="2389055596" sldId="313"/>
            <ac:spMk id="2" creationId="{F516F29F-6B3E-7458-D8C8-055D9BF4025E}"/>
          </ac:spMkLst>
        </pc:spChg>
        <pc:spChg chg="add del mod">
          <ac:chgData name="Gilányi Gibárt" userId="52b43073-489a-48b0-9104-11ea9b8a7e03" providerId="ADAL" clId="{28F61F99-26C3-4A18-AE84-719191B3418C}" dt="2023-05-30T07:12:50.017" v="4934"/>
          <ac:spMkLst>
            <pc:docMk/>
            <pc:sldMk cId="2389055596" sldId="313"/>
            <ac:spMk id="4" creationId="{BC158869-C8BB-F8AD-3AC1-27EBEC431CCE}"/>
          </ac:spMkLst>
        </pc:spChg>
        <pc:spChg chg="add mod">
          <ac:chgData name="Gilányi Gibárt" userId="52b43073-489a-48b0-9104-11ea9b8a7e03" providerId="ADAL" clId="{28F61F99-26C3-4A18-AE84-719191B3418C}" dt="2023-05-30T07:13:17.159" v="4936"/>
          <ac:spMkLst>
            <pc:docMk/>
            <pc:sldMk cId="2389055596" sldId="313"/>
            <ac:spMk id="5" creationId="{1D6F197A-DFC7-5D75-156B-2AC7ED1F218D}"/>
          </ac:spMkLst>
        </pc:spChg>
        <pc:spChg chg="mod">
          <ac:chgData name="Gilányi Gibárt" userId="52b43073-489a-48b0-9104-11ea9b8a7e03" providerId="ADAL" clId="{28F61F99-26C3-4A18-AE84-719191B3418C}" dt="2023-05-30T07:12:58.661" v="4935" actId="1076"/>
          <ac:spMkLst>
            <pc:docMk/>
            <pc:sldMk cId="2389055596" sldId="313"/>
            <ac:spMk id="19" creationId="{5013C6D4-1568-2CD1-6940-65BABDF5E7D8}"/>
          </ac:spMkLst>
        </pc:spChg>
        <pc:spChg chg="mod">
          <ac:chgData name="Gilányi Gibárt" userId="52b43073-489a-48b0-9104-11ea9b8a7e03" providerId="ADAL" clId="{28F61F99-26C3-4A18-AE84-719191B3418C}" dt="2023-05-30T07:12:58.661" v="4935" actId="1076"/>
          <ac:spMkLst>
            <pc:docMk/>
            <pc:sldMk cId="2389055596" sldId="313"/>
            <ac:spMk id="20" creationId="{88BCB983-9BF2-2F55-CF57-F9AF659E9383}"/>
          </ac:spMkLst>
        </pc:spChg>
        <pc:spChg chg="mod">
          <ac:chgData name="Gilányi Gibárt" userId="52b43073-489a-48b0-9104-11ea9b8a7e03" providerId="ADAL" clId="{28F61F99-26C3-4A18-AE84-719191B3418C}" dt="2023-05-30T07:12:58.661" v="4935" actId="1076"/>
          <ac:spMkLst>
            <pc:docMk/>
            <pc:sldMk cId="2389055596" sldId="313"/>
            <ac:spMk id="21" creationId="{5147B518-8354-5F6D-23DC-F8AB104FA970}"/>
          </ac:spMkLst>
        </pc:spChg>
        <pc:spChg chg="mod">
          <ac:chgData name="Gilányi Gibárt" userId="52b43073-489a-48b0-9104-11ea9b8a7e03" providerId="ADAL" clId="{28F61F99-26C3-4A18-AE84-719191B3418C}" dt="2023-05-30T07:12:58.661" v="4935" actId="1076"/>
          <ac:spMkLst>
            <pc:docMk/>
            <pc:sldMk cId="2389055596" sldId="313"/>
            <ac:spMk id="23" creationId="{FD114561-7717-F7DA-C17B-C10701763097}"/>
          </ac:spMkLst>
        </pc:spChg>
        <pc:spChg chg="mod">
          <ac:chgData name="Gilányi Gibárt" userId="52b43073-489a-48b0-9104-11ea9b8a7e03" providerId="ADAL" clId="{28F61F99-26C3-4A18-AE84-719191B3418C}" dt="2023-05-30T07:12:58.661" v="4935" actId="1076"/>
          <ac:spMkLst>
            <pc:docMk/>
            <pc:sldMk cId="2389055596" sldId="313"/>
            <ac:spMk id="24" creationId="{90A37935-B9F9-83A9-3A54-149DCFCB66A6}"/>
          </ac:spMkLst>
        </pc:spChg>
        <pc:spChg chg="del">
          <ac:chgData name="Gilányi Gibárt" userId="52b43073-489a-48b0-9104-11ea9b8a7e03" providerId="ADAL" clId="{28F61F99-26C3-4A18-AE84-719191B3418C}" dt="2023-05-30T01:05:14.921" v="4442" actId="478"/>
          <ac:spMkLst>
            <pc:docMk/>
            <pc:sldMk cId="2389055596" sldId="313"/>
            <ac:spMk id="25" creationId="{4C1EB370-6138-DAAC-9F3C-9B14AB44F1D3}"/>
          </ac:spMkLst>
        </pc:spChg>
      </pc:sldChg>
      <pc:sldChg chg="addSp delSp modSp add mod">
        <pc:chgData name="Gilányi Gibárt" userId="52b43073-489a-48b0-9104-11ea9b8a7e03" providerId="ADAL" clId="{28F61F99-26C3-4A18-AE84-719191B3418C}" dt="2023-05-30T07:13:47.727" v="4938" actId="1076"/>
        <pc:sldMkLst>
          <pc:docMk/>
          <pc:sldMk cId="192927974" sldId="314"/>
        </pc:sldMkLst>
        <pc:spChg chg="add mod">
          <ac:chgData name="Gilányi Gibárt" userId="52b43073-489a-48b0-9104-11ea9b8a7e03" providerId="ADAL" clId="{28F61F99-26C3-4A18-AE84-719191B3418C}" dt="2023-05-30T07:13:47.727" v="4938" actId="1076"/>
          <ac:spMkLst>
            <pc:docMk/>
            <pc:sldMk cId="192927974" sldId="314"/>
            <ac:spMk id="4" creationId="{EE801BA8-EDD5-C363-4137-C30129716160}"/>
          </ac:spMkLst>
        </pc:spChg>
        <pc:spChg chg="mod">
          <ac:chgData name="Gilányi Gibárt" userId="52b43073-489a-48b0-9104-11ea9b8a7e03" providerId="ADAL" clId="{28F61F99-26C3-4A18-AE84-719191B3418C}" dt="2023-05-30T07:13:47.727" v="4938" actId="1076"/>
          <ac:spMkLst>
            <pc:docMk/>
            <pc:sldMk cId="192927974" sldId="314"/>
            <ac:spMk id="5" creationId="{E77A8A81-7B63-23EE-A516-AED4E663E983}"/>
          </ac:spMkLst>
        </pc:spChg>
        <pc:spChg chg="add mod">
          <ac:chgData name="Gilányi Gibárt" userId="52b43073-489a-48b0-9104-11ea9b8a7e03" providerId="ADAL" clId="{28F61F99-26C3-4A18-AE84-719191B3418C}" dt="2023-05-30T07:13:47.727" v="4938" actId="1076"/>
          <ac:spMkLst>
            <pc:docMk/>
            <pc:sldMk cId="192927974" sldId="314"/>
            <ac:spMk id="6" creationId="{86AEAD9C-7B92-9684-3E72-165EA31CA6F3}"/>
          </ac:spMkLst>
        </pc:spChg>
        <pc:spChg chg="add mod">
          <ac:chgData name="Gilányi Gibárt" userId="52b43073-489a-48b0-9104-11ea9b8a7e03" providerId="ADAL" clId="{28F61F99-26C3-4A18-AE84-719191B3418C}" dt="2023-05-30T07:13:47.727" v="4938" actId="1076"/>
          <ac:spMkLst>
            <pc:docMk/>
            <pc:sldMk cId="192927974" sldId="314"/>
            <ac:spMk id="7" creationId="{173A9B2A-D723-5DAE-E958-A6D55957018A}"/>
          </ac:spMkLst>
        </pc:spChg>
        <pc:spChg chg="mod">
          <ac:chgData name="Gilányi Gibárt" userId="52b43073-489a-48b0-9104-11ea9b8a7e03" providerId="ADAL" clId="{28F61F99-26C3-4A18-AE84-719191B3418C}" dt="2023-05-30T07:13:47.727" v="4938" actId="1076"/>
          <ac:spMkLst>
            <pc:docMk/>
            <pc:sldMk cId="192927974" sldId="314"/>
            <ac:spMk id="8" creationId="{9FADF025-E4A5-F612-F66E-F7DBE00AD43C}"/>
          </ac:spMkLst>
        </pc:spChg>
        <pc:spChg chg="del mod">
          <ac:chgData name="Gilányi Gibárt" userId="52b43073-489a-48b0-9104-11ea9b8a7e03" providerId="ADAL" clId="{28F61F99-26C3-4A18-AE84-719191B3418C}" dt="2023-05-30T01:14:09.352" v="4595" actId="478"/>
          <ac:spMkLst>
            <pc:docMk/>
            <pc:sldMk cId="192927974" sldId="314"/>
            <ac:spMk id="35" creationId="{C1960258-EAB0-EA5C-937F-E5744BFE4ED9}"/>
          </ac:spMkLst>
        </pc:spChg>
        <pc:picChg chg="add mod modCrop">
          <ac:chgData name="Gilányi Gibárt" userId="52b43073-489a-48b0-9104-11ea9b8a7e03" providerId="ADAL" clId="{28F61F99-26C3-4A18-AE84-719191B3418C}" dt="2023-05-30T07:13:47.727" v="4938" actId="1076"/>
          <ac:picMkLst>
            <pc:docMk/>
            <pc:sldMk cId="192927974" sldId="314"/>
            <ac:picMk id="3" creationId="{9B112325-B479-6C8A-1242-F77EB5B93ABE}"/>
          </ac:picMkLst>
        </pc:picChg>
        <pc:picChg chg="del">
          <ac:chgData name="Gilányi Gibárt" userId="52b43073-489a-48b0-9104-11ea9b8a7e03" providerId="ADAL" clId="{28F61F99-26C3-4A18-AE84-719191B3418C}" dt="2023-05-30T01:11:42.423" v="4583" actId="478"/>
          <ac:picMkLst>
            <pc:docMk/>
            <pc:sldMk cId="192927974" sldId="314"/>
            <ac:picMk id="32" creationId="{8CE8B4D7-D338-7BD2-B84F-1EA95EDC9233}"/>
          </ac:picMkLst>
        </pc:picChg>
      </pc:sldChg>
      <pc:sldChg chg="addSp delSp modSp add mod ord">
        <pc:chgData name="Gilányi Gibárt" userId="52b43073-489a-48b0-9104-11ea9b8a7e03" providerId="ADAL" clId="{28F61F99-26C3-4A18-AE84-719191B3418C}" dt="2023-05-30T01:27:12.643" v="4677" actId="1076"/>
        <pc:sldMkLst>
          <pc:docMk/>
          <pc:sldMk cId="963600116" sldId="315"/>
        </pc:sldMkLst>
        <pc:spChg chg="mod">
          <ac:chgData name="Gilányi Gibárt" userId="52b43073-489a-48b0-9104-11ea9b8a7e03" providerId="ADAL" clId="{28F61F99-26C3-4A18-AE84-719191B3418C}" dt="2023-05-30T01:20:33.220" v="4638" actId="1076"/>
          <ac:spMkLst>
            <pc:docMk/>
            <pc:sldMk cId="963600116" sldId="315"/>
            <ac:spMk id="4" creationId="{EE801BA8-EDD5-C363-4137-C30129716160}"/>
          </ac:spMkLst>
        </pc:spChg>
        <pc:spChg chg="mod">
          <ac:chgData name="Gilányi Gibárt" userId="52b43073-489a-48b0-9104-11ea9b8a7e03" providerId="ADAL" clId="{28F61F99-26C3-4A18-AE84-719191B3418C}" dt="2023-05-30T01:20:08.892" v="4635"/>
          <ac:spMkLst>
            <pc:docMk/>
            <pc:sldMk cId="963600116" sldId="315"/>
            <ac:spMk id="5" creationId="{E77A8A81-7B63-23EE-A516-AED4E663E983}"/>
          </ac:spMkLst>
        </pc:spChg>
        <pc:spChg chg="mod">
          <ac:chgData name="Gilányi Gibárt" userId="52b43073-489a-48b0-9104-11ea9b8a7e03" providerId="ADAL" clId="{28F61F99-26C3-4A18-AE84-719191B3418C}" dt="2023-05-30T01:20:21.175" v="4637" actId="1076"/>
          <ac:spMkLst>
            <pc:docMk/>
            <pc:sldMk cId="963600116" sldId="315"/>
            <ac:spMk id="6" creationId="{86AEAD9C-7B92-9684-3E72-165EA31CA6F3}"/>
          </ac:spMkLst>
        </pc:spChg>
        <pc:spChg chg="mod">
          <ac:chgData name="Gilányi Gibárt" userId="52b43073-489a-48b0-9104-11ea9b8a7e03" providerId="ADAL" clId="{28F61F99-26C3-4A18-AE84-719191B3418C}" dt="2023-05-30T01:20:55.162" v="4640" actId="1076"/>
          <ac:spMkLst>
            <pc:docMk/>
            <pc:sldMk cId="963600116" sldId="315"/>
            <ac:spMk id="8" creationId="{9FADF025-E4A5-F612-F66E-F7DBE00AD43C}"/>
          </ac:spMkLst>
        </pc:spChg>
        <pc:picChg chg="del">
          <ac:chgData name="Gilányi Gibárt" userId="52b43073-489a-48b0-9104-11ea9b8a7e03" providerId="ADAL" clId="{28F61F99-26C3-4A18-AE84-719191B3418C}" dt="2023-05-30T01:16:19.086" v="4609" actId="478"/>
          <ac:picMkLst>
            <pc:docMk/>
            <pc:sldMk cId="963600116" sldId="315"/>
            <ac:picMk id="3" creationId="{9B112325-B479-6C8A-1242-F77EB5B93ABE}"/>
          </ac:picMkLst>
        </pc:picChg>
        <pc:picChg chg="add mod modCrop">
          <ac:chgData name="Gilányi Gibárt" userId="52b43073-489a-48b0-9104-11ea9b8a7e03" providerId="ADAL" clId="{28F61F99-26C3-4A18-AE84-719191B3418C}" dt="2023-05-30T01:27:12.643" v="4677" actId="1076"/>
          <ac:picMkLst>
            <pc:docMk/>
            <pc:sldMk cId="963600116" sldId="315"/>
            <ac:picMk id="9" creationId="{12CF856C-16F2-37B5-C4A7-03C946DC9C6D}"/>
          </ac:picMkLst>
        </pc:picChg>
      </pc:sldChg>
      <pc:sldChg chg="addSp delSp modSp add mod ord">
        <pc:chgData name="Gilányi Gibárt" userId="52b43073-489a-48b0-9104-11ea9b8a7e03" providerId="ADAL" clId="{28F61F99-26C3-4A18-AE84-719191B3418C}" dt="2023-05-30T01:27:02.288" v="4676" actId="1076"/>
        <pc:sldMkLst>
          <pc:docMk/>
          <pc:sldMk cId="3088544470" sldId="316"/>
        </pc:sldMkLst>
        <pc:spChg chg="mod">
          <ac:chgData name="Gilányi Gibárt" userId="52b43073-489a-48b0-9104-11ea9b8a7e03" providerId="ADAL" clId="{28F61F99-26C3-4A18-AE84-719191B3418C}" dt="2023-05-30T01:23:37.889" v="4660" actId="1076"/>
          <ac:spMkLst>
            <pc:docMk/>
            <pc:sldMk cId="3088544470" sldId="316"/>
            <ac:spMk id="4" creationId="{EE801BA8-EDD5-C363-4137-C30129716160}"/>
          </ac:spMkLst>
        </pc:spChg>
        <pc:spChg chg="mod">
          <ac:chgData name="Gilányi Gibárt" userId="52b43073-489a-48b0-9104-11ea9b8a7e03" providerId="ADAL" clId="{28F61F99-26C3-4A18-AE84-719191B3418C}" dt="2023-05-30T01:23:31.765" v="4659" actId="1076"/>
          <ac:spMkLst>
            <pc:docMk/>
            <pc:sldMk cId="3088544470" sldId="316"/>
            <ac:spMk id="6" creationId="{86AEAD9C-7B92-9684-3E72-165EA31CA6F3}"/>
          </ac:spMkLst>
        </pc:spChg>
        <pc:spChg chg="mod">
          <ac:chgData name="Gilányi Gibárt" userId="52b43073-489a-48b0-9104-11ea9b8a7e03" providerId="ADAL" clId="{28F61F99-26C3-4A18-AE84-719191B3418C}" dt="2023-05-30T01:23:44.979" v="4661" actId="1076"/>
          <ac:spMkLst>
            <pc:docMk/>
            <pc:sldMk cId="3088544470" sldId="316"/>
            <ac:spMk id="8" creationId="{9FADF025-E4A5-F612-F66E-F7DBE00AD43C}"/>
          </ac:spMkLst>
        </pc:spChg>
        <pc:picChg chg="add mod modCrop">
          <ac:chgData name="Gilányi Gibárt" userId="52b43073-489a-48b0-9104-11ea9b8a7e03" providerId="ADAL" clId="{28F61F99-26C3-4A18-AE84-719191B3418C}" dt="2023-05-30T01:27:02.288" v="4676" actId="1076"/>
          <ac:picMkLst>
            <pc:docMk/>
            <pc:sldMk cId="3088544470" sldId="316"/>
            <ac:picMk id="3" creationId="{AD69D7EF-5457-52EE-4B30-F447F38009DA}"/>
          </ac:picMkLst>
        </pc:picChg>
        <pc:picChg chg="del">
          <ac:chgData name="Gilányi Gibárt" userId="52b43073-489a-48b0-9104-11ea9b8a7e03" providerId="ADAL" clId="{28F61F99-26C3-4A18-AE84-719191B3418C}" dt="2023-05-30T01:21:58.722" v="4646" actId="478"/>
          <ac:picMkLst>
            <pc:docMk/>
            <pc:sldMk cId="3088544470" sldId="316"/>
            <ac:picMk id="9" creationId="{12CF856C-16F2-37B5-C4A7-03C946DC9C6D}"/>
          </ac:picMkLst>
        </pc:picChg>
      </pc:sldChg>
      <pc:sldChg chg="new del">
        <pc:chgData name="Gilányi Gibárt" userId="52b43073-489a-48b0-9104-11ea9b8a7e03" providerId="ADAL" clId="{28F61F99-26C3-4A18-AE84-719191B3418C}" dt="2023-05-30T07:29:54.871" v="4991" actId="47"/>
        <pc:sldMkLst>
          <pc:docMk/>
          <pc:sldMk cId="1408963296" sldId="317"/>
        </pc:sldMkLst>
      </pc:sldChg>
      <pc:sldChg chg="addSp delSp modSp add mod">
        <pc:chgData name="Gilányi Gibárt" userId="52b43073-489a-48b0-9104-11ea9b8a7e03" providerId="ADAL" clId="{28F61F99-26C3-4A18-AE84-719191B3418C}" dt="2023-05-30T08:10:04.570" v="5363" actId="20577"/>
        <pc:sldMkLst>
          <pc:docMk/>
          <pc:sldMk cId="1647667808" sldId="317"/>
        </pc:sldMkLst>
        <pc:spChg chg="mod">
          <ac:chgData name="Gilányi Gibárt" userId="52b43073-489a-48b0-9104-11ea9b8a7e03" providerId="ADAL" clId="{28F61F99-26C3-4A18-AE84-719191B3418C}" dt="2023-05-30T07:38:54.650" v="5148" actId="1076"/>
          <ac:spMkLst>
            <pc:docMk/>
            <pc:sldMk cId="1647667808" sldId="317"/>
            <ac:spMk id="2" creationId="{D6F0D5F5-2B68-2E51-3F5A-27E9D4338C54}"/>
          </ac:spMkLst>
        </pc:spChg>
        <pc:spChg chg="del mod">
          <ac:chgData name="Gilányi Gibárt" userId="52b43073-489a-48b0-9104-11ea9b8a7e03" providerId="ADAL" clId="{28F61F99-26C3-4A18-AE84-719191B3418C}" dt="2023-05-30T07:37:44.842" v="5133" actId="478"/>
          <ac:spMkLst>
            <pc:docMk/>
            <pc:sldMk cId="1647667808" sldId="317"/>
            <ac:spMk id="3" creationId="{E710DF4B-A4A3-D135-6D25-AD9148618F67}"/>
          </ac:spMkLst>
        </pc:spChg>
        <pc:spChg chg="mod">
          <ac:chgData name="Gilányi Gibárt" userId="52b43073-489a-48b0-9104-11ea9b8a7e03" providerId="ADAL" clId="{28F61F99-26C3-4A18-AE84-719191B3418C}" dt="2023-05-30T07:40:49.056" v="5179" actId="1076"/>
          <ac:spMkLst>
            <pc:docMk/>
            <pc:sldMk cId="1647667808" sldId="317"/>
            <ac:spMk id="4" creationId="{DCC3664E-5CB7-9DDC-6AEF-2B0F8C115D1B}"/>
          </ac:spMkLst>
        </pc:spChg>
        <pc:spChg chg="del mod">
          <ac:chgData name="Gilányi Gibárt" userId="52b43073-489a-48b0-9104-11ea9b8a7e03" providerId="ADAL" clId="{28F61F99-26C3-4A18-AE84-719191B3418C}" dt="2023-05-30T07:30:32.836" v="4994" actId="478"/>
          <ac:spMkLst>
            <pc:docMk/>
            <pc:sldMk cId="1647667808" sldId="317"/>
            <ac:spMk id="5" creationId="{E77A8A81-7B63-23EE-A516-AED4E663E983}"/>
          </ac:spMkLst>
        </pc:spChg>
        <pc:spChg chg="add mod">
          <ac:chgData name="Gilányi Gibárt" userId="52b43073-489a-48b0-9104-11ea9b8a7e03" providerId="ADAL" clId="{28F61F99-26C3-4A18-AE84-719191B3418C}" dt="2023-05-30T08:07:13.434" v="5331" actId="120"/>
          <ac:spMkLst>
            <pc:docMk/>
            <pc:sldMk cId="1647667808" sldId="317"/>
            <ac:spMk id="6" creationId="{80A3BE04-AA07-0A8A-D53F-006C449F4AF2}"/>
          </ac:spMkLst>
        </pc:spChg>
        <pc:spChg chg="mod">
          <ac:chgData name="Gilányi Gibárt" userId="52b43073-489a-48b0-9104-11ea9b8a7e03" providerId="ADAL" clId="{28F61F99-26C3-4A18-AE84-719191B3418C}" dt="2023-05-30T07:58:13.191" v="5225"/>
          <ac:spMkLst>
            <pc:docMk/>
            <pc:sldMk cId="1647667808" sldId="317"/>
            <ac:spMk id="7" creationId="{412687D6-0322-5B1F-9DF0-8F95D192C21B}"/>
          </ac:spMkLst>
        </pc:spChg>
        <pc:spChg chg="mod">
          <ac:chgData name="Gilányi Gibárt" userId="52b43073-489a-48b0-9104-11ea9b8a7e03" providerId="ADAL" clId="{28F61F99-26C3-4A18-AE84-719191B3418C}" dt="2023-05-30T07:41:29.079" v="5186" actId="207"/>
          <ac:spMkLst>
            <pc:docMk/>
            <pc:sldMk cId="1647667808" sldId="317"/>
            <ac:spMk id="8" creationId="{C420A734-F43D-761F-C493-6A5AFBDFABCD}"/>
          </ac:spMkLst>
        </pc:spChg>
        <pc:spChg chg="add mod">
          <ac:chgData name="Gilányi Gibárt" userId="52b43073-489a-48b0-9104-11ea9b8a7e03" providerId="ADAL" clId="{28F61F99-26C3-4A18-AE84-719191B3418C}" dt="2023-05-30T07:38:54.650" v="5148" actId="1076"/>
          <ac:spMkLst>
            <pc:docMk/>
            <pc:sldMk cId="1647667808" sldId="317"/>
            <ac:spMk id="9" creationId="{1EBEC63D-F370-9FD4-5141-B243657939C6}"/>
          </ac:spMkLst>
        </pc:spChg>
        <pc:spChg chg="mod">
          <ac:chgData name="Gilányi Gibárt" userId="52b43073-489a-48b0-9104-11ea9b8a7e03" providerId="ADAL" clId="{28F61F99-26C3-4A18-AE84-719191B3418C}" dt="2023-05-30T07:59:14.519" v="5244" actId="14100"/>
          <ac:spMkLst>
            <pc:docMk/>
            <pc:sldMk cId="1647667808" sldId="317"/>
            <ac:spMk id="10" creationId="{7EF9B07D-8C36-F4BF-C429-74E30806D9FD}"/>
          </ac:spMkLst>
        </pc:spChg>
        <pc:spChg chg="mod">
          <ac:chgData name="Gilányi Gibárt" userId="52b43073-489a-48b0-9104-11ea9b8a7e03" providerId="ADAL" clId="{28F61F99-26C3-4A18-AE84-719191B3418C}" dt="2023-05-30T07:57:13.282" v="5208" actId="20577"/>
          <ac:spMkLst>
            <pc:docMk/>
            <pc:sldMk cId="1647667808" sldId="317"/>
            <ac:spMk id="11" creationId="{38382533-9F93-4428-7458-E560289A8539}"/>
          </ac:spMkLst>
        </pc:spChg>
        <pc:spChg chg="mod">
          <ac:chgData name="Gilányi Gibárt" userId="52b43073-489a-48b0-9104-11ea9b8a7e03" providerId="ADAL" clId="{28F61F99-26C3-4A18-AE84-719191B3418C}" dt="2023-05-30T07:57:40.928" v="5212" actId="1076"/>
          <ac:spMkLst>
            <pc:docMk/>
            <pc:sldMk cId="1647667808" sldId="317"/>
            <ac:spMk id="12" creationId="{02E78196-AD24-19F9-EA8D-D2FA904F6246}"/>
          </ac:spMkLst>
        </pc:spChg>
        <pc:spChg chg="mod">
          <ac:chgData name="Gilányi Gibárt" userId="52b43073-489a-48b0-9104-11ea9b8a7e03" providerId="ADAL" clId="{28F61F99-26C3-4A18-AE84-719191B3418C}" dt="2023-05-30T07:58:00.108" v="5219" actId="14100"/>
          <ac:spMkLst>
            <pc:docMk/>
            <pc:sldMk cId="1647667808" sldId="317"/>
            <ac:spMk id="13" creationId="{2A9961BB-AE02-2061-F8AC-2FBD5382D58E}"/>
          </ac:spMkLst>
        </pc:spChg>
        <pc:spChg chg="mod">
          <ac:chgData name="Gilányi Gibárt" userId="52b43073-489a-48b0-9104-11ea9b8a7e03" providerId="ADAL" clId="{28F61F99-26C3-4A18-AE84-719191B3418C}" dt="2023-05-30T07:58:33.748" v="5231"/>
          <ac:spMkLst>
            <pc:docMk/>
            <pc:sldMk cId="1647667808" sldId="317"/>
            <ac:spMk id="14" creationId="{B1E95434-6085-11AA-2895-C550A1A53739}"/>
          </ac:spMkLst>
        </pc:spChg>
        <pc:spChg chg="mod">
          <ac:chgData name="Gilányi Gibárt" userId="52b43073-489a-48b0-9104-11ea9b8a7e03" providerId="ADAL" clId="{28F61F99-26C3-4A18-AE84-719191B3418C}" dt="2023-05-30T07:58:57.300" v="5242" actId="1076"/>
          <ac:spMkLst>
            <pc:docMk/>
            <pc:sldMk cId="1647667808" sldId="317"/>
            <ac:spMk id="15" creationId="{285D61F6-49B5-A2E7-AB5D-C9CBD332F548}"/>
          </ac:spMkLst>
        </pc:spChg>
        <pc:spChg chg="add mod">
          <ac:chgData name="Gilányi Gibárt" userId="52b43073-489a-48b0-9104-11ea9b8a7e03" providerId="ADAL" clId="{28F61F99-26C3-4A18-AE84-719191B3418C}" dt="2023-05-30T07:38:54.650" v="5148" actId="1076"/>
          <ac:spMkLst>
            <pc:docMk/>
            <pc:sldMk cId="1647667808" sldId="317"/>
            <ac:spMk id="16" creationId="{9B3B2564-1952-1B05-4194-DA7215F67001}"/>
          </ac:spMkLst>
        </pc:spChg>
        <pc:spChg chg="add mod">
          <ac:chgData name="Gilányi Gibárt" userId="52b43073-489a-48b0-9104-11ea9b8a7e03" providerId="ADAL" clId="{28F61F99-26C3-4A18-AE84-719191B3418C}" dt="2023-05-30T07:59:25.214" v="5245"/>
          <ac:spMkLst>
            <pc:docMk/>
            <pc:sldMk cId="1647667808" sldId="317"/>
            <ac:spMk id="17" creationId="{1CD0C1BB-201B-20A8-BDFC-5C3848A63277}"/>
          </ac:spMkLst>
        </pc:spChg>
        <pc:spChg chg="add mod">
          <ac:chgData name="Gilányi Gibárt" userId="52b43073-489a-48b0-9104-11ea9b8a7e03" providerId="ADAL" clId="{28F61F99-26C3-4A18-AE84-719191B3418C}" dt="2023-05-30T07:59:36.978" v="5246"/>
          <ac:spMkLst>
            <pc:docMk/>
            <pc:sldMk cId="1647667808" sldId="317"/>
            <ac:spMk id="18" creationId="{77043811-664D-83FB-3034-46A033092406}"/>
          </ac:spMkLst>
        </pc:spChg>
        <pc:spChg chg="del">
          <ac:chgData name="Gilányi Gibárt" userId="52b43073-489a-48b0-9104-11ea9b8a7e03" providerId="ADAL" clId="{28F61F99-26C3-4A18-AE84-719191B3418C}" dt="2023-05-30T07:30:34.196" v="4995" actId="478"/>
          <ac:spMkLst>
            <pc:docMk/>
            <pc:sldMk cId="1647667808" sldId="317"/>
            <ac:spMk id="19" creationId="{D5E0A4FE-66D5-A3DA-EA12-81189FEC8402}"/>
          </ac:spMkLst>
        </pc:spChg>
        <pc:spChg chg="add mod">
          <ac:chgData name="Gilányi Gibárt" userId="52b43073-489a-48b0-9104-11ea9b8a7e03" providerId="ADAL" clId="{28F61F99-26C3-4A18-AE84-719191B3418C}" dt="2023-05-30T07:41:40.946" v="5190" actId="1076"/>
          <ac:spMkLst>
            <pc:docMk/>
            <pc:sldMk cId="1647667808" sldId="317"/>
            <ac:spMk id="20" creationId="{D63CD795-5BFD-E412-463E-9E4BF2653C5D}"/>
          </ac:spMkLst>
        </pc:spChg>
        <pc:spChg chg="add mod">
          <ac:chgData name="Gilányi Gibárt" userId="52b43073-489a-48b0-9104-11ea9b8a7e03" providerId="ADAL" clId="{28F61F99-26C3-4A18-AE84-719191B3418C}" dt="2023-05-30T07:41:54.201" v="5192" actId="1076"/>
          <ac:spMkLst>
            <pc:docMk/>
            <pc:sldMk cId="1647667808" sldId="317"/>
            <ac:spMk id="21" creationId="{541D7F9A-F096-ED16-E2D4-F148DCF90BCB}"/>
          </ac:spMkLst>
        </pc:spChg>
        <pc:spChg chg="del">
          <ac:chgData name="Gilányi Gibárt" userId="52b43073-489a-48b0-9104-11ea9b8a7e03" providerId="ADAL" clId="{28F61F99-26C3-4A18-AE84-719191B3418C}" dt="2023-05-30T07:30:36.466" v="4996" actId="478"/>
          <ac:spMkLst>
            <pc:docMk/>
            <pc:sldMk cId="1647667808" sldId="317"/>
            <ac:spMk id="23" creationId="{8E56C759-ABA5-1B6B-3B8C-2890F5D709CB}"/>
          </ac:spMkLst>
        </pc:spChg>
        <pc:spChg chg="del mod">
          <ac:chgData name="Gilányi Gibárt" userId="52b43073-489a-48b0-9104-11ea9b8a7e03" providerId="ADAL" clId="{28F61F99-26C3-4A18-AE84-719191B3418C}" dt="2023-05-30T07:55:48.198" v="5193" actId="478"/>
          <ac:spMkLst>
            <pc:docMk/>
            <pc:sldMk cId="1647667808" sldId="317"/>
            <ac:spMk id="24" creationId="{9D9D8EE6-72A8-5713-224A-71C1A239C8AA}"/>
          </ac:spMkLst>
        </pc:spChg>
        <pc:spChg chg="del">
          <ac:chgData name="Gilányi Gibárt" userId="52b43073-489a-48b0-9104-11ea9b8a7e03" providerId="ADAL" clId="{28F61F99-26C3-4A18-AE84-719191B3418C}" dt="2023-05-30T07:30:38.648" v="4997" actId="478"/>
          <ac:spMkLst>
            <pc:docMk/>
            <pc:sldMk cId="1647667808" sldId="317"/>
            <ac:spMk id="25" creationId="{62D2C0A9-317B-2BC8-D7AB-AA74209686E3}"/>
          </ac:spMkLst>
        </pc:spChg>
        <pc:spChg chg="add mod">
          <ac:chgData name="Gilányi Gibárt" userId="52b43073-489a-48b0-9104-11ea9b8a7e03" providerId="ADAL" clId="{28F61F99-26C3-4A18-AE84-719191B3418C}" dt="2023-05-30T08:02:03.630" v="5257" actId="14100"/>
          <ac:spMkLst>
            <pc:docMk/>
            <pc:sldMk cId="1647667808" sldId="317"/>
            <ac:spMk id="26" creationId="{8395499A-4A77-9CE0-FFFD-61A17B5BB155}"/>
          </ac:spMkLst>
        </pc:spChg>
        <pc:spChg chg="del">
          <ac:chgData name="Gilányi Gibárt" userId="52b43073-489a-48b0-9104-11ea9b8a7e03" providerId="ADAL" clId="{28F61F99-26C3-4A18-AE84-719191B3418C}" dt="2023-05-30T07:30:36.466" v="4996" actId="478"/>
          <ac:spMkLst>
            <pc:docMk/>
            <pc:sldMk cId="1647667808" sldId="317"/>
            <ac:spMk id="27" creationId="{11088471-7BB9-CFE0-CFDF-6302F66E1371}"/>
          </ac:spMkLst>
        </pc:spChg>
        <pc:spChg chg="add mod">
          <ac:chgData name="Gilányi Gibárt" userId="52b43073-489a-48b0-9104-11ea9b8a7e03" providerId="ADAL" clId="{28F61F99-26C3-4A18-AE84-719191B3418C}" dt="2023-05-30T08:02:07.964" v="5260" actId="14100"/>
          <ac:spMkLst>
            <pc:docMk/>
            <pc:sldMk cId="1647667808" sldId="317"/>
            <ac:spMk id="28" creationId="{1C2E4D4C-9717-B030-8534-46E4BB552DD4}"/>
          </ac:spMkLst>
        </pc:spChg>
        <pc:spChg chg="mod">
          <ac:chgData name="Gilányi Gibárt" userId="52b43073-489a-48b0-9104-11ea9b8a7e03" providerId="ADAL" clId="{28F61F99-26C3-4A18-AE84-719191B3418C}" dt="2023-05-30T07:38:54.650" v="5148" actId="1076"/>
          <ac:spMkLst>
            <pc:docMk/>
            <pc:sldMk cId="1647667808" sldId="317"/>
            <ac:spMk id="29" creationId="{31E35D69-7451-4960-451F-EB3D7C045CB6}"/>
          </ac:spMkLst>
        </pc:spChg>
        <pc:spChg chg="mod">
          <ac:chgData name="Gilányi Gibárt" userId="52b43073-489a-48b0-9104-11ea9b8a7e03" providerId="ADAL" clId="{28F61F99-26C3-4A18-AE84-719191B3418C}" dt="2023-05-30T07:40:49.056" v="5179" actId="1076"/>
          <ac:spMkLst>
            <pc:docMk/>
            <pc:sldMk cId="1647667808" sldId="317"/>
            <ac:spMk id="30" creationId="{9C18CF99-7C6F-43D4-4E9A-373A0214E1F6}"/>
          </ac:spMkLst>
        </pc:spChg>
        <pc:spChg chg="mod">
          <ac:chgData name="Gilányi Gibárt" userId="52b43073-489a-48b0-9104-11ea9b8a7e03" providerId="ADAL" clId="{28F61F99-26C3-4A18-AE84-719191B3418C}" dt="2023-05-30T07:40:49.056" v="5179" actId="1076"/>
          <ac:spMkLst>
            <pc:docMk/>
            <pc:sldMk cId="1647667808" sldId="317"/>
            <ac:spMk id="31" creationId="{E5F37DEE-4092-B93D-78EB-5B45F7E3D1E0}"/>
          </ac:spMkLst>
        </pc:spChg>
        <pc:spChg chg="add mod">
          <ac:chgData name="Gilányi Gibárt" userId="52b43073-489a-48b0-9104-11ea9b8a7e03" providerId="ADAL" clId="{28F61F99-26C3-4A18-AE84-719191B3418C}" dt="2023-05-30T08:02:15.821" v="5262" actId="1076"/>
          <ac:spMkLst>
            <pc:docMk/>
            <pc:sldMk cId="1647667808" sldId="317"/>
            <ac:spMk id="32" creationId="{7F9196E3-212E-9FB3-1C7C-397AC1EFA3E4}"/>
          </ac:spMkLst>
        </pc:spChg>
        <pc:spChg chg="add mod">
          <ac:chgData name="Gilányi Gibárt" userId="52b43073-489a-48b0-9104-11ea9b8a7e03" providerId="ADAL" clId="{28F61F99-26C3-4A18-AE84-719191B3418C}" dt="2023-05-30T08:02:22.586" v="5264" actId="1076"/>
          <ac:spMkLst>
            <pc:docMk/>
            <pc:sldMk cId="1647667808" sldId="317"/>
            <ac:spMk id="33" creationId="{C5479B74-EF12-1C1D-9900-F45922A19914}"/>
          </ac:spMkLst>
        </pc:spChg>
        <pc:spChg chg="del mod">
          <ac:chgData name="Gilányi Gibárt" userId="52b43073-489a-48b0-9104-11ea9b8a7e03" providerId="ADAL" clId="{28F61F99-26C3-4A18-AE84-719191B3418C}" dt="2023-05-30T07:37:46.632" v="5134" actId="478"/>
          <ac:spMkLst>
            <pc:docMk/>
            <pc:sldMk cId="1647667808" sldId="317"/>
            <ac:spMk id="34" creationId="{87147FEB-1B92-5D1F-3A6D-AE9D1F2A170A}"/>
          </ac:spMkLst>
        </pc:spChg>
        <pc:spChg chg="mod">
          <ac:chgData name="Gilányi Gibárt" userId="52b43073-489a-48b0-9104-11ea9b8a7e03" providerId="ADAL" clId="{28F61F99-26C3-4A18-AE84-719191B3418C}" dt="2023-05-30T07:40:49.056" v="5179" actId="1076"/>
          <ac:spMkLst>
            <pc:docMk/>
            <pc:sldMk cId="1647667808" sldId="317"/>
            <ac:spMk id="35" creationId="{E4FE44AA-C52A-3429-D9BA-FE5806981171}"/>
          </ac:spMkLst>
        </pc:spChg>
        <pc:spChg chg="mod">
          <ac:chgData name="Gilányi Gibárt" userId="52b43073-489a-48b0-9104-11ea9b8a7e03" providerId="ADAL" clId="{28F61F99-26C3-4A18-AE84-719191B3418C}" dt="2023-05-30T07:41:12.816" v="5184" actId="207"/>
          <ac:spMkLst>
            <pc:docMk/>
            <pc:sldMk cId="1647667808" sldId="317"/>
            <ac:spMk id="36" creationId="{949EF8DF-5AAC-5960-154F-69A285E5A1F1}"/>
          </ac:spMkLst>
        </pc:spChg>
        <pc:spChg chg="mod">
          <ac:chgData name="Gilányi Gibárt" userId="52b43073-489a-48b0-9104-11ea9b8a7e03" providerId="ADAL" clId="{28F61F99-26C3-4A18-AE84-719191B3418C}" dt="2023-05-30T07:41:20.316" v="5185" actId="207"/>
          <ac:spMkLst>
            <pc:docMk/>
            <pc:sldMk cId="1647667808" sldId="317"/>
            <ac:spMk id="37" creationId="{08A36845-52F7-F260-2071-78DEC4D8A726}"/>
          </ac:spMkLst>
        </pc:spChg>
        <pc:spChg chg="del mod">
          <ac:chgData name="Gilányi Gibárt" userId="52b43073-489a-48b0-9104-11ea9b8a7e03" providerId="ADAL" clId="{28F61F99-26C3-4A18-AE84-719191B3418C}" dt="2023-05-30T07:55:50.264" v="5194" actId="478"/>
          <ac:spMkLst>
            <pc:docMk/>
            <pc:sldMk cId="1647667808" sldId="317"/>
            <ac:spMk id="38" creationId="{E00B6924-9781-D49B-A724-397686B1426C}"/>
          </ac:spMkLst>
        </pc:spChg>
        <pc:spChg chg="mod">
          <ac:chgData name="Gilányi Gibárt" userId="52b43073-489a-48b0-9104-11ea9b8a7e03" providerId="ADAL" clId="{28F61F99-26C3-4A18-AE84-719191B3418C}" dt="2023-05-30T07:40:40.834" v="5178" actId="1076"/>
          <ac:spMkLst>
            <pc:docMk/>
            <pc:sldMk cId="1647667808" sldId="317"/>
            <ac:spMk id="39" creationId="{ABADC41B-F7BD-9244-ACB5-BD999581155F}"/>
          </ac:spMkLst>
        </pc:spChg>
        <pc:spChg chg="del">
          <ac:chgData name="Gilányi Gibárt" userId="52b43073-489a-48b0-9104-11ea9b8a7e03" providerId="ADAL" clId="{28F61F99-26C3-4A18-AE84-719191B3418C}" dt="2023-05-30T07:30:38.648" v="4997" actId="478"/>
          <ac:spMkLst>
            <pc:docMk/>
            <pc:sldMk cId="1647667808" sldId="317"/>
            <ac:spMk id="40" creationId="{9863B3D1-71B5-5748-CEB5-32B5C68AB53F}"/>
          </ac:spMkLst>
        </pc:spChg>
        <pc:spChg chg="del">
          <ac:chgData name="Gilányi Gibárt" userId="52b43073-489a-48b0-9104-11ea9b8a7e03" providerId="ADAL" clId="{28F61F99-26C3-4A18-AE84-719191B3418C}" dt="2023-05-30T07:30:36.466" v="4996" actId="478"/>
          <ac:spMkLst>
            <pc:docMk/>
            <pc:sldMk cId="1647667808" sldId="317"/>
            <ac:spMk id="41" creationId="{FED5090B-31B4-5746-C9F1-24A5595862FE}"/>
          </ac:spMkLst>
        </pc:spChg>
        <pc:spChg chg="del mod">
          <ac:chgData name="Gilányi Gibárt" userId="52b43073-489a-48b0-9104-11ea9b8a7e03" providerId="ADAL" clId="{28F61F99-26C3-4A18-AE84-719191B3418C}" dt="2023-05-30T07:55:52.469" v="5195" actId="478"/>
          <ac:spMkLst>
            <pc:docMk/>
            <pc:sldMk cId="1647667808" sldId="317"/>
            <ac:spMk id="42" creationId="{5B2B0E2C-1ED8-95EF-0F73-CFF1B2FFF7AF}"/>
          </ac:spMkLst>
        </pc:spChg>
        <pc:spChg chg="add mod">
          <ac:chgData name="Gilányi Gibárt" userId="52b43073-489a-48b0-9104-11ea9b8a7e03" providerId="ADAL" clId="{28F61F99-26C3-4A18-AE84-719191B3418C}" dt="2023-05-30T08:02:32.759" v="5266" actId="1076"/>
          <ac:spMkLst>
            <pc:docMk/>
            <pc:sldMk cId="1647667808" sldId="317"/>
            <ac:spMk id="43" creationId="{8BA23F79-954E-9BB1-339D-AD86441FA4B3}"/>
          </ac:spMkLst>
        </pc:spChg>
        <pc:spChg chg="add mod">
          <ac:chgData name="Gilányi Gibárt" userId="52b43073-489a-48b0-9104-11ea9b8a7e03" providerId="ADAL" clId="{28F61F99-26C3-4A18-AE84-719191B3418C}" dt="2023-05-30T08:03:07.464" v="5272" actId="14100"/>
          <ac:spMkLst>
            <pc:docMk/>
            <pc:sldMk cId="1647667808" sldId="317"/>
            <ac:spMk id="44" creationId="{84566003-FFB1-CA93-1F93-8FBAB1172B6E}"/>
          </ac:spMkLst>
        </pc:spChg>
        <pc:spChg chg="add mod">
          <ac:chgData name="Gilányi Gibárt" userId="52b43073-489a-48b0-9104-11ea9b8a7e03" providerId="ADAL" clId="{28F61F99-26C3-4A18-AE84-719191B3418C}" dt="2023-05-30T08:03:19.555" v="5275" actId="14100"/>
          <ac:spMkLst>
            <pc:docMk/>
            <pc:sldMk cId="1647667808" sldId="317"/>
            <ac:spMk id="45" creationId="{E0F009C3-90B0-72C7-B13E-8644E99C4A69}"/>
          </ac:spMkLst>
        </pc:spChg>
        <pc:spChg chg="add mod">
          <ac:chgData name="Gilányi Gibárt" userId="52b43073-489a-48b0-9104-11ea9b8a7e03" providerId="ADAL" clId="{28F61F99-26C3-4A18-AE84-719191B3418C}" dt="2023-05-30T08:03:45.826" v="5280" actId="14100"/>
          <ac:spMkLst>
            <pc:docMk/>
            <pc:sldMk cId="1647667808" sldId="317"/>
            <ac:spMk id="46" creationId="{3AA41916-9E1B-4633-B08C-A3B7FF3E0EE1}"/>
          </ac:spMkLst>
        </pc:spChg>
        <pc:spChg chg="add mod">
          <ac:chgData name="Gilányi Gibárt" userId="52b43073-489a-48b0-9104-11ea9b8a7e03" providerId="ADAL" clId="{28F61F99-26C3-4A18-AE84-719191B3418C}" dt="2023-05-30T08:07:48.755" v="5334" actId="14100"/>
          <ac:spMkLst>
            <pc:docMk/>
            <pc:sldMk cId="1647667808" sldId="317"/>
            <ac:spMk id="47" creationId="{7512D650-8E06-47C5-AFA1-C3A7E0E32142}"/>
          </ac:spMkLst>
        </pc:spChg>
        <pc:spChg chg="add mod">
          <ac:chgData name="Gilányi Gibárt" userId="52b43073-489a-48b0-9104-11ea9b8a7e03" providerId="ADAL" clId="{28F61F99-26C3-4A18-AE84-719191B3418C}" dt="2023-05-30T08:08:03.830" v="5337" actId="14100"/>
          <ac:spMkLst>
            <pc:docMk/>
            <pc:sldMk cId="1647667808" sldId="317"/>
            <ac:spMk id="48" creationId="{17447B3F-9B1F-9CC9-9531-B5DCC20CADA9}"/>
          </ac:spMkLst>
        </pc:spChg>
        <pc:spChg chg="add mod">
          <ac:chgData name="Gilányi Gibárt" userId="52b43073-489a-48b0-9104-11ea9b8a7e03" providerId="ADAL" clId="{28F61F99-26C3-4A18-AE84-719191B3418C}" dt="2023-05-30T08:08:20.188" v="5340" actId="1076"/>
          <ac:spMkLst>
            <pc:docMk/>
            <pc:sldMk cId="1647667808" sldId="317"/>
            <ac:spMk id="49" creationId="{8EE0B370-9DD2-575D-1A9F-74A390A7DECF}"/>
          </ac:spMkLst>
        </pc:spChg>
        <pc:spChg chg="mod">
          <ac:chgData name="Gilányi Gibárt" userId="52b43073-489a-48b0-9104-11ea9b8a7e03" providerId="ADAL" clId="{28F61F99-26C3-4A18-AE84-719191B3418C}" dt="2023-05-30T08:09:53.468" v="5356" actId="20577"/>
          <ac:spMkLst>
            <pc:docMk/>
            <pc:sldMk cId="1647667808" sldId="317"/>
            <ac:spMk id="50" creationId="{FB8A03DC-CC1D-4BF2-9ED5-1A0B627DE990}"/>
          </ac:spMkLst>
        </pc:spChg>
        <pc:spChg chg="mod">
          <ac:chgData name="Gilányi Gibárt" userId="52b43073-489a-48b0-9104-11ea9b8a7e03" providerId="ADAL" clId="{28F61F99-26C3-4A18-AE84-719191B3418C}" dt="2023-05-30T08:09:48.488" v="5354" actId="20577"/>
          <ac:spMkLst>
            <pc:docMk/>
            <pc:sldMk cId="1647667808" sldId="317"/>
            <ac:spMk id="51" creationId="{749762B3-728A-8151-A21F-98E066D58079}"/>
          </ac:spMkLst>
        </pc:spChg>
        <pc:spChg chg="add del mod">
          <ac:chgData name="Gilányi Gibárt" userId="52b43073-489a-48b0-9104-11ea9b8a7e03" providerId="ADAL" clId="{28F61F99-26C3-4A18-AE84-719191B3418C}" dt="2023-05-30T08:09:56.120" v="5358" actId="20577"/>
          <ac:spMkLst>
            <pc:docMk/>
            <pc:sldMk cId="1647667808" sldId="317"/>
            <ac:spMk id="52" creationId="{1A1AE2CD-1AC5-481E-82E1-7D6CDF9FE3E3}"/>
          </ac:spMkLst>
        </pc:spChg>
        <pc:spChg chg="mod">
          <ac:chgData name="Gilányi Gibárt" userId="52b43073-489a-48b0-9104-11ea9b8a7e03" providerId="ADAL" clId="{28F61F99-26C3-4A18-AE84-719191B3418C}" dt="2023-05-30T08:10:04.570" v="5363" actId="20577"/>
          <ac:spMkLst>
            <pc:docMk/>
            <pc:sldMk cId="1647667808" sldId="317"/>
            <ac:spMk id="53" creationId="{58AE83B7-122E-8D27-0044-847F2393786F}"/>
          </ac:spMkLst>
        </pc:spChg>
        <pc:spChg chg="add mod">
          <ac:chgData name="Gilányi Gibárt" userId="52b43073-489a-48b0-9104-11ea9b8a7e03" providerId="ADAL" clId="{28F61F99-26C3-4A18-AE84-719191B3418C}" dt="2023-05-30T08:09:05.391" v="5347" actId="14100"/>
          <ac:spMkLst>
            <pc:docMk/>
            <pc:sldMk cId="1647667808" sldId="317"/>
            <ac:spMk id="54" creationId="{AA3D7A70-E1C7-4359-6A49-928125017BD0}"/>
          </ac:spMkLst>
        </pc:spChg>
        <pc:spChg chg="add mod">
          <ac:chgData name="Gilányi Gibárt" userId="52b43073-489a-48b0-9104-11ea9b8a7e03" providerId="ADAL" clId="{28F61F99-26C3-4A18-AE84-719191B3418C}" dt="2023-05-30T08:09:13.131" v="5349" actId="1076"/>
          <ac:spMkLst>
            <pc:docMk/>
            <pc:sldMk cId="1647667808" sldId="317"/>
            <ac:spMk id="55" creationId="{053AD02E-27BD-74FF-C876-DAEEB2E1F770}"/>
          </ac:spMkLst>
        </pc:spChg>
        <pc:spChg chg="add mod">
          <ac:chgData name="Gilányi Gibárt" userId="52b43073-489a-48b0-9104-11ea9b8a7e03" providerId="ADAL" clId="{28F61F99-26C3-4A18-AE84-719191B3418C}" dt="2023-05-30T08:09:28.918" v="5352" actId="1076"/>
          <ac:spMkLst>
            <pc:docMk/>
            <pc:sldMk cId="1647667808" sldId="317"/>
            <ac:spMk id="56" creationId="{1131728E-B2DD-2D2C-E78B-369FE9ED78B8}"/>
          </ac:spMkLst>
        </pc:spChg>
      </pc:sldChg>
      <pc:sldChg chg="new del">
        <pc:chgData name="Gilányi Gibárt" userId="52b43073-489a-48b0-9104-11ea9b8a7e03" providerId="ADAL" clId="{28F61F99-26C3-4A18-AE84-719191B3418C}" dt="2023-05-30T09:14:23.916" v="5412" actId="47"/>
        <pc:sldMkLst>
          <pc:docMk/>
          <pc:sldMk cId="2036494400" sldId="318"/>
        </pc:sldMkLst>
      </pc:sldChg>
      <pc:sldChg chg="addSp delSp modSp add mod">
        <pc:chgData name="Gilányi Gibárt" userId="52b43073-489a-48b0-9104-11ea9b8a7e03" providerId="ADAL" clId="{28F61F99-26C3-4A18-AE84-719191B3418C}" dt="2023-05-30T09:15:29.186" v="5424" actId="1076"/>
        <pc:sldMkLst>
          <pc:docMk/>
          <pc:sldMk cId="1093951179" sldId="319"/>
        </pc:sldMkLst>
        <pc:spChg chg="mod">
          <ac:chgData name="Gilányi Gibárt" userId="52b43073-489a-48b0-9104-11ea9b8a7e03" providerId="ADAL" clId="{28F61F99-26C3-4A18-AE84-719191B3418C}" dt="2023-05-30T09:14:31.817" v="5415" actId="1076"/>
          <ac:spMkLst>
            <pc:docMk/>
            <pc:sldMk cId="1093951179" sldId="319"/>
            <ac:spMk id="2" creationId="{5AB0946C-54AC-757B-217E-6BDBE0133808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3" creationId="{C2CFD875-3FAF-8F2C-2458-E3093E7476AF}"/>
          </ac:spMkLst>
        </pc:spChg>
        <pc:spChg chg="del mod">
          <ac:chgData name="Gilányi Gibárt" userId="52b43073-489a-48b0-9104-11ea9b8a7e03" providerId="ADAL" clId="{28F61F99-26C3-4A18-AE84-719191B3418C}" dt="2023-05-30T09:14:43.577" v="5418" actId="478"/>
          <ac:spMkLst>
            <pc:docMk/>
            <pc:sldMk cId="1093951179" sldId="319"/>
            <ac:spMk id="5" creationId="{E1D60AD6-19E7-08D3-D2B3-103048955E2C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6" creationId="{77AD625C-C887-60C8-AA04-823679A9D02E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8" creationId="{DB505E7B-9AE6-7194-D9F8-FB492F3A7C88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10" creationId="{9CC0B4C7-5E71-E9BC-381E-43BBE59A4829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12" creationId="{C6BA56D7-72BF-C52D-DE95-23F3B94E27BD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14" creationId="{C9964023-4F2E-5429-90E3-4962A0656DC3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16" creationId="{8D1D7D36-28F1-55FC-4C7C-1E3DF6133EE9}"/>
          </ac:spMkLst>
        </pc:spChg>
        <pc:spChg chg="del">
          <ac:chgData name="Gilányi Gibárt" userId="52b43073-489a-48b0-9104-11ea9b8a7e03" providerId="ADAL" clId="{28F61F99-26C3-4A18-AE84-719191B3418C}" dt="2023-05-30T09:14:36.283" v="5416" actId="478"/>
          <ac:spMkLst>
            <pc:docMk/>
            <pc:sldMk cId="1093951179" sldId="319"/>
            <ac:spMk id="21" creationId="{A4B4DC26-7A09-8B3A-6AA3-9C33B8303C71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2" creationId="{C2CFD875-3FAF-8F2C-2458-E3093E7476AF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3" creationId="{77AD625C-C887-60C8-AA04-823679A9D02E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4" creationId="{DB505E7B-9AE6-7194-D9F8-FB492F3A7C88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5" creationId="{9CC0B4C7-5E71-E9BC-381E-43BBE59A4829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6" creationId="{C6BA56D7-72BF-C52D-DE95-23F3B94E27BD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7" creationId="{B57F60CB-BBF7-0A60-28F5-6A7182CD7F9A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8" creationId="{8B026A9A-93C3-07A7-D279-A345C395F098}"/>
          </ac:spMkLst>
        </pc:spChg>
        <pc:spChg chg="add mod">
          <ac:chgData name="Gilányi Gibárt" userId="52b43073-489a-48b0-9104-11ea9b8a7e03" providerId="ADAL" clId="{28F61F99-26C3-4A18-AE84-719191B3418C}" dt="2023-05-30T09:15:12.190" v="5421"/>
          <ac:spMkLst>
            <pc:docMk/>
            <pc:sldMk cId="1093951179" sldId="319"/>
            <ac:spMk id="39" creationId="{25ADE2C8-804F-7AB2-BC31-89186FFA40D6}"/>
          </ac:spMkLst>
        </pc:spChg>
        <pc:grpChg chg="add mod">
          <ac:chgData name="Gilányi Gibárt" userId="52b43073-489a-48b0-9104-11ea9b8a7e03" providerId="ADAL" clId="{28F61F99-26C3-4A18-AE84-719191B3418C}" dt="2023-05-30T09:15:29.186" v="5424" actId="1076"/>
          <ac:grpSpMkLst>
            <pc:docMk/>
            <pc:sldMk cId="1093951179" sldId="319"/>
            <ac:grpSpMk id="24" creationId="{72FE0388-8BD8-868A-8460-084C690837C4}"/>
          </ac:grpSpMkLst>
        </pc:grpChg>
        <pc:grpChg chg="del">
          <ac:chgData name="Gilányi Gibárt" userId="52b43073-489a-48b0-9104-11ea9b8a7e03" providerId="ADAL" clId="{28F61F99-26C3-4A18-AE84-719191B3418C}" dt="2023-05-30T09:14:36.283" v="5416" actId="478"/>
          <ac:grpSpMkLst>
            <pc:docMk/>
            <pc:sldMk cId="1093951179" sldId="319"/>
            <ac:grpSpMk id="26" creationId="{0EB30F56-D754-2749-3E42-3ED55E32C19C}"/>
          </ac:grpSpMkLst>
        </pc:grpChg>
        <pc:graphicFrameChg chg="del">
          <ac:chgData name="Gilányi Gibárt" userId="52b43073-489a-48b0-9104-11ea9b8a7e03" providerId="ADAL" clId="{28F61F99-26C3-4A18-AE84-719191B3418C}" dt="2023-05-30T09:14:29.185" v="5413" actId="478"/>
          <ac:graphicFrameMkLst>
            <pc:docMk/>
            <pc:sldMk cId="1093951179" sldId="319"/>
            <ac:graphicFrameMk id="7" creationId="{65276874-4109-1519-7D52-5176411C9DD2}"/>
          </ac:graphicFrameMkLst>
        </pc:graphicFrame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4" creationId="{527EAA41-7B10-9EAF-D881-C47A205A3D79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9" creationId="{4D89DFF6-18C6-964B-F1EA-BD51EF362508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11" creationId="{33836AE4-5718-71EE-532D-0570B62753BE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13" creationId="{5FE5B84B-6EBC-E8B4-CB71-F0781F6D2F8B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15" creationId="{1ADA4583-370C-928E-C603-BA26750FAD6A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17" creationId="{5ED1998D-5C81-BC47-45ED-496B3FB15E35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27" creationId="{F0FBA95F-9B69-BAEC-1B8F-1441B75E1746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28" creationId="{91DAA9A8-D222-703C-7FAB-627A2DE68985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29" creationId="{6E845E29-53E5-1008-5A37-AF788E595D64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30" creationId="{7613AA7E-54AB-9D80-CBD7-26E5555F886F}"/>
          </ac:inkMkLst>
        </pc:inkChg>
        <pc:inkChg chg="del">
          <ac:chgData name="Gilányi Gibárt" userId="52b43073-489a-48b0-9104-11ea9b8a7e03" providerId="ADAL" clId="{28F61F99-26C3-4A18-AE84-719191B3418C}" dt="2023-05-30T09:14:36.283" v="5416" actId="478"/>
          <ac:inkMkLst>
            <pc:docMk/>
            <pc:sldMk cId="1093951179" sldId="319"/>
            <ac:inkMk id="31" creationId="{8C1F0C1A-1F08-721F-E620-329E530E4183}"/>
          </ac:inkMkLst>
        </pc:inkChg>
      </pc:sldChg>
      <pc:sldChg chg="modSp add mod ord">
        <pc:chgData name="Gilányi Gibárt" userId="52b43073-489a-48b0-9104-11ea9b8a7e03" providerId="ADAL" clId="{28F61F99-26C3-4A18-AE84-719191B3418C}" dt="2023-05-30T09:19:47.175" v="5457" actId="120"/>
        <pc:sldMkLst>
          <pc:docMk/>
          <pc:sldMk cId="2289128727" sldId="320"/>
        </pc:sldMkLst>
        <pc:spChg chg="mod">
          <ac:chgData name="Gilányi Gibárt" userId="52b43073-489a-48b0-9104-11ea9b8a7e03" providerId="ADAL" clId="{28F61F99-26C3-4A18-AE84-719191B3418C}" dt="2023-05-30T09:19:47.175" v="5457" actId="120"/>
          <ac:spMkLst>
            <pc:docMk/>
            <pc:sldMk cId="2289128727" sldId="320"/>
            <ac:spMk id="3" creationId="{8D095AA7-1837-6224-15A1-2E9710B343A3}"/>
          </ac:spMkLst>
        </pc:spChg>
      </pc:sldChg>
      <pc:sldChg chg="add del">
        <pc:chgData name="Gilányi Gibárt" userId="52b43073-489a-48b0-9104-11ea9b8a7e03" providerId="ADAL" clId="{28F61F99-26C3-4A18-AE84-719191B3418C}" dt="2023-05-30T09:14:46.294" v="5420"/>
        <pc:sldMkLst>
          <pc:docMk/>
          <pc:sldMk cId="3299535688" sldId="32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7:27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5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24575,'108'0'0,"163"20"0,-215-12 0,211 39 0,-218-35 0,1 2 0,-2 2 0,61 29 0,-75-28-1365,-6-4-5461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55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24575,'11'1'0,"1"1"0,-1 0 0,0 1 0,0 0 0,0 1 0,0 0 0,11 7 0,0-1 0,533 198 0,-440-167 0,-52-18 0,90 22 0,-96-38-1365,-36-6-5461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5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24575,'237'-2'0,"257"4"0,-384 7 0,-1 5 0,119 30 0,-220-42-50,39 9-388,0-2-1,86 5 1,-110-14-6388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58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24575,'56'-1'0,"0"3"0,0 3 0,71 14 0,-40 5 0,-1 3 0,-1 4 0,-2 4 0,85 49 0,-141-67 35,43 33 0,-52-36-322,1 0 0,-1-2 0,2 0 0,40 19 0,-43-26-6539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7:00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24575,'5'1'0,"0"0"0,1 0 0,-1 1 0,0 0 0,0 0 0,0 0 0,0 0 0,0 1 0,0 0 0,-1 0 0,0 0 0,6 5 0,15 9 0,148 107 0,-50-34 0,-70-44 0,-15-12 0,-1 0 0,-25-22 0,1 0 0,19 13 0,23 22-1365,-41-39-5461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7:0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0 406 24575,'413'0'0,"-409"0"0,-1 0 0,1 0 0,0-1 0,0 1 0,-1-1 0,1 0 0,0 0 0,-1 0 0,1 0 0,-1-1 0,1 1 0,-1-1 0,0 0 0,1 0 0,-1 0 0,0-1 0,2-2 0,-3 3 0,0-1 0,-1 1 0,1 0 0,-1-1 0,0 0 0,1 1 0,-1-1 0,0 0 0,-1 1 0,1-1 0,-1 0 0,1 0 0,-1 0 0,0 0 0,0 0 0,0 1 0,0-1 0,0 0 0,-1 0 0,1 0 0,-1 0 0,0 1 0,-2-5 0,-2-6 0,0 0 0,-1 0 0,-1 1 0,-10-16 0,13 22 0,0 1 0,-1 0 0,1 0 0,-1 0 0,0 0 0,0 1 0,0 0 0,-1 0 0,0 0 0,-11-5 0,13 7 7,0 0 0,0 0-1,0 0 1,0 0 0,0-1-1,0 0 1,0 0-1,1 0 1,-1 0 0,1 0-1,0-1 1,0 0 0,1 1-1,-1-1 1,1 0 0,-1 0-1,-2-8 1,2 1-219,0 1 0,1-1 0,0 0-1,1 0 1,0 0 0,1-15 0,0 4-6614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7:21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5 389 24575,'-2'-57'0,"1"33"0,0 1 0,1-1 0,2 0 0,4-25 0,-3 42 0,-1 1 0,1-1 0,0 1 0,1 0 0,-1-1 0,1 1 0,0 1 0,1-1 0,-1 1 0,1 0 0,7-6 0,25-30 0,-35 37 0,1 0 0,0 1 0,1 0 0,-1 0 0,0 0 0,1 0 0,0 1 0,0-1 0,0 1 0,0 0 0,0 0 0,7-2 0,57-12 0,-42 12 0,16-2 0,-1 2 0,1 2 0,53 4 0,-15 0 0,-75-2 0,0 0 0,0 1 0,0-1 0,0 1 0,0 0 0,0 0 0,0 1 0,0-1 0,-1 1 0,1 0 0,-1 1 0,1-1 0,4 4 0,-3-1 0,0 1 0,-1-1 0,0 1 0,0 0 0,-1 0 0,1 0 0,-1 0 0,4 9 0,-3-6 0,1-1 0,0 0 0,0 0 0,0-1 0,11 9 0,19 24 0,-25-24 0,-1 0 0,-1 2 0,0-1 0,-1 1 0,-1 0 0,-1 1 0,-1-1 0,0 1 0,-1 0 0,-1 1 0,-1-1 0,-1 0 0,-1 28 0,0 23 0,-2 66 0,1-133 0,0 0 0,1 0 0,-1 0 0,0 0 0,0-1 0,-1 1 0,1 0 0,0-1 0,-1 1 0,0-1 0,0 1 0,0-1 0,0 0 0,0 0 0,0 0 0,0 0 0,0 0 0,-1-1 0,1 1 0,-1 0 0,0-1 0,-3 2 0,-9 3 0,-1 0 0,1-2 0,-18 4 0,1 0 0,18-4 0,4-1 0,0-1 0,0 2 0,0 0 0,1 0 0,-1 1 0,1 0 0,-10 7 0,2 2 0,1 1 0,1 0 0,-25 34 0,25-29 0,4-6 17,2 0 0,-1 1 1,2 0-1,0 0 0,1 1 0,-7 23 0,4-2-760,-11 68 1,18-83-6084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7:2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83 24575,'0'1'0,"1"1"0,-1-1 0,1 0 0,0 1 0,0-1 0,0 0 0,0 0 0,0 0 0,0 0 0,0 0 0,0 0 0,0 0 0,0 0 0,2 1 0,12 13 0,-15-14 0,0-1 0,0 1 0,0-1 0,0 1 0,0-1 0,0 1 0,0-1 0,0 1 0,0-1 0,0 1 0,0-1 0,-1 1 0,1-1 0,0 1 0,0-1 0,-1 1 0,1-1 0,0 0 0,0 1 0,-1-1 0,1 1 0,-1-1 0,1 0 0,0 1 0,-1-1 0,1 0 0,-1 0 0,1 1 0,-1-1 0,1 0 0,0 0 0,-1 0 0,1 1 0,-1-1 0,1 0 0,-1 0 0,1 0 0,-1 0 0,0 0 0,0 0 0,-1 1 0,-1 0 0,0 0 0,0 0 0,0-1 0,0 1 0,0-1 0,0 0 0,0 0 0,0 0 0,0 0 0,0 0 0,0-1 0,0 1 0,0-1 0,0 0 0,0 0 0,0 0 0,0 0 0,0 0 0,1-1 0,-1 1 0,0-1 0,1 0 0,0 0 0,-1 0 0,1 0 0,0 0 0,0 0 0,0-1 0,0 1 0,0-1 0,1 1 0,-1-1 0,1 0 0,0 0 0,0 1 0,0-1 0,0 0 0,0 0 0,0 0 0,1 0 0,0 0 0,-1 0 0,1 0 0,0 0 0,1 0 0,-1 0 0,0-1 0,1 1 0,0 1 0,1-5 0,-1 4 0,1 1 0,0-1 0,0 0 0,0 1 0,0-1 0,0 1 0,0 0 0,1-1 0,-1 1 0,1 0 0,0 1 0,0-1 0,-1 0 0,1 1 0,0 0 0,0-1 0,1 1 0,-1 0 0,0 1 0,0-1 0,0 0 0,1 1 0,-1 0 0,5 0 0,-4 0 0,-1-1 0,0 1 0,1 0 0,-1 1 0,1-1 0,-1 0 0,0 1 0,1 0 0,-1 0 0,0 0 0,0 0 0,0 1 0,0-1 0,0 1 0,0-1 0,0 1 0,0 0 0,0 0 0,-1 1 0,1-1 0,-1 0 0,0 1 0,3 4 0,-2 1-105,0 1 0,-1 0 0,-1-1 0,1 1-1,-2 0 1,1 0 0,-1 0 0,-1 12 0,1-16-314,-1 18-6407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7:27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08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24575,'472'7'0,"-6"32"0,-393-33 0,124-5 0,-84-3 0,2072 33-1950,-1421 7 1607,199 7 105,6-29 209,-913-17 1077,52 0-292,152 16 0,500 49-756,-10-67 0,-739 4 0,-1-1 0,0 1 0,1 1 0,-1 0 0,0 0 0,0 1 0,0 1 0,0-1 0,-1 2 0,13 6 0,-11-7-65,1 0-1,0 0 1,0-1-1,0-1 1,0 0 0,0 0-1,1-1 1,-1-1-1,19-2 1,-15 2-646,7 0-6115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11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24575,'14'-6'0,"0"2"0,0 0 0,1 1 0,0 0 0,0 2 0,0-1 0,26 2 0,-11 0 0,795-5 0,-449 7 0,-321-2 0,255-4 0,-208-2 0,103-19 0,-15-5 0,261-9 0,352 38 0,-454 3 0,-201 9 0,4 0 0,-113-13 0,-1-1 0,0-2 0,53-14 0,-9 1 0,14 0 0,333-59 0,15 38 0,254 40 0,-285 3 0,-267 2 0,0 6 0,240 52 0,-321-50 0,580 141 0,-601-141 0,1-1 0,1-3 0,-1-2 0,1-2 0,71 1 0,61-8-1365,-156 1-5461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12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24575,'83'-1'0,"91"3"0,-148 2 0,0 1 0,46 16 0,-17-5 0,-14-3 0,0 2 0,44 23 0,-11-4 0,-65-30 0,0 0 0,0 0 0,0 1 0,-1 0 0,0 1 0,0 0 0,7 7 0,-12-11 0,-1 0 0,0 0 0,0 1 0,-1-1 0,1 1 0,0 0 0,-1 0 0,0-1 0,1 1 0,-1 0 0,0 0 0,-1 0 0,1 0 0,0 0 0,-1 0 0,0 0 0,0 1 0,0-1 0,0 0 0,0 0 0,0 0 0,-1 0 0,0 0 0,1 0 0,-1 0 0,-2 4 0,2-5 0,-1 1 0,1-1 0,-1 0 0,0 1 0,0-1 0,0 0 0,0 0 0,0 0 0,0 0 0,0-1 0,-1 1 0,1-1 0,0 1 0,-1-1 0,0 0 0,1 0 0,-1 0 0,0 0 0,1 0 0,-1-1 0,-5 1 0,-7 1 0,-1-1 0,-27-1 0,27-1 0,-2 1 0,-11-2 0,0 2 0,0 1 0,0 2 0,0 0 0,-30 8 0,23 2 0,0 0 0,-43 24 0,26-11 0,-87 28 0,102-42-1365,19-8-5461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19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24575,'950'20'0,"-749"-7"0,405 28 0,124-9 4,10-32-25,-359-2-72,2128 1-459,-2132 3 710,427-6 346,135-56-1289,-634 35 642,-256 21 150,795-35 914,-112 40-921,2 0 0,-375 12 0,56 0 0,-330-13 0,375 14 0,-227-6 0,-56-5 0,-144 1 0,0 1 0,35 10 0,41 6 0,122-11 0,-168-11 0,0 3 0,0 3 0,93 19 0,-22 19 0,-90-27 0,86 20 0,-77-24 0,73 27 0,20 5 0,-110-35-341,1 2 0,-1 1-1,37 18 1,-59-22-6485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22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1 24575,'1'17'0,"1"-1"0,0 1 0,1-1 0,1 1 0,0-1 0,2 0 0,0-1 0,0 1 0,2-1 0,-1 0 0,16 20 0,-21-33 0,-1-1 0,0 1 0,0 0 0,0-1 0,0 1 0,0 0 0,0-1 0,-1 1 0,1 0 0,0 0 0,0 3 0,-1-5 0,0 1 0,0 0 0,0-1 0,-1 1 0,1 0 0,0-1 0,0 1 0,0 0 0,0-1 0,-1 1 0,1-1 0,0 1 0,-1 0 0,1-1 0,0 1 0,-1-1 0,1 1 0,-1-1 0,1 1 0,-1-1 0,1 1 0,-2 0 0,-1 0 0,-1 1 0,0-1 0,0 1 0,0-1 0,0-1 0,0 1 0,-1 0 0,1-1 0,-6 0 0,-44 1 0,35-2 0,-1 0 0,1 2 0,0 1 0,0 0 0,0 1 0,1 1 0,-31 10 0,13 1-1365,20-10-5461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34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0 696 24575,'169'-7'0,"-1"-8"0,237-50 0,-217 35 0,2 9 0,314 4 0,-149-9 0,-198 10 0,365-42 0,125-11 0,-490 56 0,202-43 0,-307 47 0,0 3 0,1 2 0,69 3 0,-87 0 0,1-3 0,-1 0 0,43-12 0,-20 4 0,1217-165-673,-728 135 673,20 15 222,2 27 138,-228 2-269,65 11-91,29 0 0,623-13 0,-1041 0 0,1 2 0,-1 0 0,0 1 0,0 0 0,-1 2 0,1 0 0,-1 1 0,0 0 0,18 11 0,165 65 0,-152-64 0,-6-4 0,1-2 0,1-2 0,66 7 0,-23-11 0,119-6 0,-78-2 0,-89 3 0,-27 0 0,0 0 0,0-1 0,0 0 0,0 0 0,-1-1 0,1-1 0,0 0 0,-1 0 0,1-1 0,12-5 0,-3-2 43,1 1 0,31-9 0,-28 10-790,37-16 0,-45 15-6079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37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24575,'6'0'0,"0"1"0,0 0 0,0 0 0,-1 0 0,1 0 0,0 1 0,0 0 0,-1 0 0,11 6 0,41 33 0,-16-9 0,27 29 0,6-8 0,-73-52 0,0 0 0,0 0 0,0 0 0,0 0 0,0 0 0,0 0 0,0 0 0,0 0 0,-1 0 0,1 0 0,0 0 0,-1 0 0,1 1 0,-1-1 0,1 0 0,-1 0 0,1 1 0,-1-1 0,0 0 0,0 1 0,0-1 0,0 0 0,0 1 0,0-1 0,0 0 0,0 2 0,-2 0 0,1-1 0,0 0 0,0 0 0,-1 0 0,1 0 0,-1 0 0,0 0 0,0 0 0,1-1 0,-1 1 0,0-1 0,0 1 0,-3 0 0,-10 6 0,1-1 0,-1-1 0,-22 6 0,32-10 0,-288 78 0,290-79-68,1 0 0,-1-1-1,1 2 1,-1-1 0,1 0 0,0 0-1,0 1 1,-1-1 0,1 1 0,0 0-1,0-1 1,1 1 0,-1 0 0,0 0-1,1 0 1,-1 1 0,1-1-1,-1 0 1,0 3 0,-4 11-6758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0 24575,'-4'1'0,"-1"0"0,0 1 0,0-1 0,1 1 0,-8 4 0,-7 2 0,12-5 0,1 1 0,-1-1 0,1 2 0,-1-1 0,1 1 0,1 0 0,-1 0 0,1 1 0,0-1 0,0 1 0,-5 7 0,3-3 0,0-1 0,-1 0 0,-16 13 0,4-6 0,1 1 0,-18 21 0,21-21 0,-1 0 0,-33 25 0,50-42-15,-5 3-154,1 0 0,-1 1 1,1-1-1,-1 1 0,1 0 0,1 0 1,-8 9-1,4 1-6657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4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 24575,'-15'307'0,"3"-98"0,-1-140 0,9-51 0,1 0 0,-3 29 0,6-23-1365,0-2-5461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5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24575,'0'588'0,"1"-551"0,10 55 0,2 11 0,-13-90-151,2-1-1,0 0 0,0 0 0,1 0 1,1 0-1,0 0 0,0-1 1,10 16-1,-7-13-6674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24575,'5'3'0,"-1"0"0,0 1 0,0-1 0,0 1 0,0 0 0,-1 0 0,0 0 0,6 8 0,0 2 0,403 479 0,-306-389 0,-65-68 0,86 97-1365,-111-119-5461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8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24575,'15'2'0,"1"0"0,0 1 0,-1 1 0,0 1 0,0 0 0,0 0 0,20 12 0,24 8 0,279 75 0,10-26 0,-137-31 0,-199-41-97,29 7-537,52 5 0,-73-13-6192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17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24575,'0'-1'0,"0"0"0,0 0 0,1 0 0,-1 0 0,0 0 0,1 0 0,-1 0 0,1 0 0,-1 0 0,1 1 0,0-1 0,-1 0 0,1 0 0,0 1 0,0-1 0,-1 0 0,1 1 0,0-1 0,0 1 0,0-1 0,0 1 0,-1-1 0,1 1 0,0 0 0,0-1 0,0 1 0,0 0 0,0 0 0,0 0 0,0 0 0,0 0 0,0 0 0,2 0 0,2 0 0,-1 0 0,0 0 0,1 0 0,-1 1 0,1 0 0,5 1 0,0 3 0,-1 0 0,0 1 0,0 0 0,0 0 0,9 9 0,10 7 0,-5-6 0,-1 0 0,0 2 0,-1 1 0,25 30 0,-32-36 0,0 0 0,0 0 0,1-1 0,17 9 0,-8-4 0,-15-10 0,1-1 0,0 0 0,0 0 0,0-1 0,0 0 0,1-1 0,0 0 0,21 4 0,-12-3 0,36 11 0,-51-14 0,0 0 0,0 0 0,0 0 0,0 0 0,0 1 0,-1 0 0,1 0 0,-1 0 0,0 1 0,0-1 0,0 1 0,4 6 0,-7-9 0,-1 1 0,1-1 0,-1 1 0,0-1 0,1 0 0,-1 1 0,0-1 0,0 1 0,0-1 0,0 1 0,0-1 0,0 1 0,-1-1 0,1 1 0,0-1 0,-1 1 0,1-1 0,-1 0 0,1 1 0,-1-1 0,0 0 0,0 1 0,1-1 0,-1 0 0,0 0 0,0 0 0,0 0 0,0 1 0,-1-2 0,1 1 0,-2 2 0,-7 4 0,0 0 0,0 0 0,-11 4 0,7-3 0,-17 8 0,0-2 0,-1 0 0,0-3 0,-54 13 0,51-15 0,0 1 0,1 1 0,1 2 0,-36 19 0,-13 25-1365,70-47-5461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24575,'17'0'0,"19"0"0,25 0 0,29 0 0,25 0 0,23-4 0,6-6 0,0-1 0,-7-4 0,-18 2 0,-20 2 0,-23 3 0,-20 4 0,-15 1 0,-11 2 0,-5 1 0,-7 1-8191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09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24575,'9'0'0,"20"0"0,22 0 0,21-4 0,6-2 0,3-4 0,1 0 0,-4-3 0,5 1 0,3-2 0,7 1 0,7-1 0,3 2 0,1 2 0,-3 4 0,-15 2 0,-18 2 0,-20 2-8191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24575,'856'0'-1365,"-835"0"-5461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1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79 24575,'33'-2'0,"-2"-1"0,61-15 0,-5 1 0,54-1-682,252-2-1,-372 20-6143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12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24575,'190'-1'0,"207"3"0,-92 23-1365,-275-24-5461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13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24575,'487'-20'0,"-391"2"38,-54 10-1441,-25 4-5423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16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0 241 24575,'60'1'0,"92"-4"0,-127 1 0,1-1 0,-1-1 0,47-15 0,-44 11 0,52-8 0,-49 11 0,44-13 0,-12-3 0,124-35 0,-11 19 0,-161 34-227,0-2-1,0 1 1,0-2-1,0 0 1,16-10-1,-18 7-6598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18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24575,'463'0'0,"-459"0"0,0-1 0,0 1 0,-1 1 0,1-1 0,0 1 0,-1-1 0,1 1 0,0 0 0,-1 0 0,1 1 0,-1-1 0,0 1 0,1 0 0,4 3 0,-6-2 0,1-1 0,-1 1 0,0 0 0,-1 0 0,1 0 0,0 0 0,-1 0 0,1 0 0,-1 1 0,0-1 0,0 0 0,-1 1 0,1-1 0,-1 0 0,1 1 0,-1 4 0,0 1 0,0 0 0,-1 0 0,0 0 0,0 0 0,-1-1 0,0 1 0,-1-1 0,0 1 0,0-1 0,-7 12 0,-4 4 0,-35 45 0,34-49 0,-3 1 0,0 0 0,-1-1 0,-1-1 0,-33 24 0,37-34-1365,1-3-5461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24575,'65'0'0,"126"16"0,-84-7 0,-75-8 0,58 9 0,-46-3 0,0-2 0,81-2 0,-78-4 0,1 3 0,51 8 0,-56-3-682,52 2-1,-74-8-6143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1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24575,'1134'0'-1365,"-1111"0"-5461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3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24575,'0'-2'0,"0"-1"0,0 1 0,1 0 0,-1 0 0,1-1 0,-1 1 0,1 0 0,0 0 0,0 0 0,0 0 0,0 0 0,0 0 0,0 0 0,1 0 0,-1 0 0,1 0 0,2-2 0,0 1 0,0 0 0,0 0 0,0 1 0,0-1 0,1 1 0,0 0 0,7-3 0,4 1 0,0 0 0,0 1 0,0 1 0,18 0 0,192 2 0,-92 2 0,-104-1 0,0 1 0,0 2 0,41 10 0,86 32 0,22 5 0,-10-21 0,32 7 0,-84 1 0,-81-25 0,66 16 0,-69-23 0,352 82 0,-350-79 0,48 6 0,-55-11 0,-1 1 0,1 2 0,43 15 0,236 97 0,-239-93 0,-45-16 0,1-1 0,0-1 0,0-1 0,0-1 0,1-1 0,34 2 0,176-8 0,23 0 0,-225 3 0,0 2 0,0 2 0,59 17 0,92 43 0,-128-44 0,146 42 0,-95-32 0,30 10 0,-81-23 0,99 19 0,-92-25 0,68 24 0,-108-30 0,-1 2 0,0 0 0,-1 2 0,0 0 0,-1 1 0,0 1 0,-1 2 0,0-1 0,18 20 0,8 14 0,142 130 0,-155-153 0,173 131 0,-162-130 0,2-3 0,57 22 0,-28-13 0,-18-6 0,-8-2 0,1-3 0,55 16 0,-27-21-1365,-60-9-5461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0 105 24575,'79'-4'0,"141"-24"0,-77 6 0,62-4 0,259 2 0,-450 24-109,-6 0-142,0 0 0,0 0-1,0 1 1,15 3 0,-8 2-6575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3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1 130 24575,'65'-4'0,"1"-2"0,77-18 0,-95 15 0,71-16 0,72-11 0,-148 31-120,209-16-1125,-229 21-5581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24575,'118'-1'0,"129"3"0,-211 2 0,0 2 0,66 19 0,-32-6 0,-34-11-341,1-1 0,0-3-1,42 1 1,-56-5-6485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6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24575,'5'0'0,"9"0"0,17 0 0,15 0 0,13 0 0,10 0 0,10 0 0,1 0 0,0 0 0,-6 0 0,-6 0 0,-10 0 0,-11 0 0,-9 0 0,-6 0 0,-5 0 0,-7 0-8191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37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0 169 24575,'15'-2'0,"0"0"0,0 0 0,0-2 0,-1 0 0,27-11 0,25-6 0,-44 14 0,-1 0 0,-1-1 0,23-12 0,34-13 0,-65 28-341,-1 0 0,1-1-1,20-13 1,-19 10-6485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40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24575,'362'0'0,"-359"0"0,1 0 0,-1 0 0,1 0 0,-1 0 0,1 1 0,-1 0 0,1 0 0,-1 0 0,1 0 0,-1 0 0,0 1 0,0-1 0,0 1 0,0 0 0,0 0 0,0 0 0,0 0 0,3 4 0,-4-3 0,-1-1 0,1 1 0,-1 0 0,1 0 0,-1 0 0,0 1 0,0-1 0,0 0 0,0 0 0,-1 0 0,1 1 0,-1-1 0,0 0 0,0 1 0,0-1 0,-1 0 0,1 1 0,-1-1 0,1 0 0,-3 4 0,0 3 0,-1 0 0,0 0 0,-1 0 0,0 0 0,-1-1 0,0 0 0,0 0 0,-10 10 0,-9 14 0,22-28-227,0 0-1,0 0 1,0 0-1,1 0 1,-2 8-1,-1 5-6598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2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2538 24575,'128'-214'0,"243"-377"0,-320 520 0,100-104 0,76-48 0,-14 13 0,-176 172 0,1 2 0,1 2 0,2 1 0,63-38 0,39-13 0,213-89 0,-321 157 0,42-27 0,24-12 0,88-19 0,-88 36 0,84-27 0,61-25 0,-208 71 0,-1-1 0,54-41 0,-53 35 0,74-39 0,-94 58-1365,-2 2-5461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49:27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24575,'406'0'0,"-399"0"0,-1 0 0,0 0 0,0 1 0,1 0 0,-1 0 0,0 0 0,9 4 0,-14-4 0,0-1 0,1 1 0,-1 0 0,0 0 0,0 0 0,0 0 0,0 0 0,0 0 0,0 0 0,0 0 0,0 0 0,0 0 0,0 1 0,-1-1 0,1 0 0,-1 1 0,1-1 0,-1 0 0,1 1 0,-1-1 0,0 1 0,1-1 0,-1 1 0,0-1 0,0 0 0,0 1 0,0-1 0,0 1 0,-1-1 0,1 1 0,0-1 0,-1 1 0,1-1 0,-1 0 0,1 1 0,-1-1 0,-1 2 0,-28 57 0,21-45 0,1 1 0,-8 19 0,12-23 0,-1 0 0,0-1 0,-1 1 0,0-1 0,0-1 0,-1 1 0,-9 10 0,5-7-1365,3 0-5461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0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3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24575,'3'1'0,"-1"1"0,1-1 0,-1 1 0,1-1 0,-1 1 0,1 0 0,-1 0 0,0 0 0,0 0 0,0 1 0,0-1 0,0 0 0,0 1 0,-1 0 0,3 3 0,3 4 0,9 10 0,0 1 0,-2 1 0,0 0 0,-1 1 0,-2 1 0,11 28 0,-17-38 0,1-1 0,0 0 0,1 0 0,0 0 0,1-1 0,1 0 0,-1 0 0,2-1 0,19 17 0,-29-27 0,1-1 0,-1 1 0,1-1 0,-1 0 0,1 1 0,-1-1 0,1 1 0,-1-1 0,0 1 0,1-1 0,-1 1 0,0 0 0,1-1 0,-1 1 0,0-1 0,1 1 0,-1 0 0,0-1 0,0 1 0,0 0 0,0-1 0,0 1 0,0 0 0,0-1 0,0 1 0,0 0 0,0-1 0,0 1 0,0 0 0,-1 0 0,0 1 0,0-1 0,0 1 0,0-1 0,0 0 0,0 1 0,-1-1 0,1 0 0,0 0 0,-1 0 0,1 0 0,-3 1 0,-44 17 0,23-14 0,1 0 0,-31 0 0,27-3 0,-38 8 0,-76 21-1365,120-28-5461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1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2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3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3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4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5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7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0:5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0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39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24575,'3503'0'0,"-2857"51"0,-512-35 0,-23-4 0,300 47 0,-302-34 0,205 39 0,-236-58 0,2-3 0,89-8 0,-81 2 0,122-5 0,639-8 0,-755 22 0,-1 3 0,0 5 0,0 4 0,152 50 0,-200-51 0,62 32 0,-63-27 0,62 22 0,-82-38 0,-1 0 0,1-2 0,37 2 0,1 0 0,157 24 0,338 91 0,-2 69 0,40 11 0,-109-78 0,-209-56 0,-216-51 0,2-4 0,-1-2 0,93 3 0,628-15 0,-226-1 0,-383 1 0,184 4 0,-243 9 0,0 4 0,141 38 0,-219-44 0,-1 2 0,0 2 0,-1 1 0,-1 2 0,45 27 0,77 35 0,-73-40 0,-43-18 0,232 108 0,-178-93 0,-66-26 0,0 1 0,-1 2 0,0 0 0,-1 2 0,31 21 0,36 33 0,2-4 0,3-4 0,164 72 0,-87-64 0,-126-45-1365,-33-18-5461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2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3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3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4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5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6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24575,'5'0'0,"5"0"0,6 0 0,0 0-8191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7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7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43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 24575,'0'10'0,"1"0"0,0-1 0,1 1 0,0 0 0,1-1 0,0 0 0,0 1 0,1-1 0,0 0 0,1-1 0,0 1 0,0-1 0,0 0 0,1 0 0,11 11 0,28 39 0,-31-38 0,1-1 0,18 19 0,-20-26 0,-5-6 0,-1 2 0,1-1 0,-1 1 0,-1 0 0,9 13 0,-15-20 0,1 0 0,0 0 0,-1 0 0,1 0 0,-1 1 0,0-1 0,1 0 0,-1 0 0,0 1 0,0-1 0,0 0 0,0 0 0,0 1 0,0-1 0,0 0 0,0 1 0,0-1 0,-1 0 0,1 0 0,-1 2 0,-1-1 0,1 0 0,0-1 0,-1 1 0,0-1 0,1 1 0,-1-1 0,0 0 0,1 0 0,-1 0 0,0 0 0,0 0 0,0 0 0,0 0 0,0-1 0,0 1 0,-4 0 0,-22 3 0,1 0 0,-1-2 0,0-2 0,-44-3 0,-3 0 0,-129 3-1365,181 0-5461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09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0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0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1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2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3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4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5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5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6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51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24575,'94'-1'0,"81"2"0,-142 0 0,0 3 0,0 1 0,37 10 0,-45-7 0,-1 2 0,30 16 0,-28-14 0,4 7-1365,-19-9-5461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8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1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2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2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4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26:52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24575,'440'0'0,"-408"2"0,1 2 0,-1 1 0,-1 1 0,1 2 0,39 15 0,-18-6 0,-39-14-341,0 1 0,0-2-1,17 1 1,-10-2-6485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6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6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7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2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30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30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4:51:32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CBAF6-3D43-4CE1-8BC1-A3E91494C068}" type="datetimeFigureOut">
              <a:rPr lang="hu-HU" smtClean="0"/>
              <a:t>2023. 06. 05.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CE11D-DD22-4AB1-BCC0-CFF86A3CE8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21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366CC4-BFFF-A50D-78A0-7E99717DE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E503F64-A36A-6730-ECA2-C8B2FE124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DC8971-CA7D-1B55-5ACC-4E156AD2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7FD2-952B-4B14-9762-7856673E910F}" type="datetime1">
              <a:rPr lang="hu-HU" smtClean="0"/>
              <a:t>2023. 06. 05.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270195-885C-36DE-5B8C-1B80DC4F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EF0A35-6B93-4EDB-421E-82884F7A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14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D3A836-3D97-5473-00F8-159EBDD2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B363EF8-6045-BFB4-469F-060942AEB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E74CD1-0216-9DAE-7C02-8448B45C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09B0-81F6-458B-B921-C151D2260AD1}" type="datetime1">
              <a:rPr lang="hu-HU" smtClean="0"/>
              <a:t>2023. 06. 05.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3B1397-AED4-15FD-5B32-EB8E7793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888289B-5F7B-BF95-90F7-A108E6F2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3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ABFDF57-2A41-EDE2-78D9-AF4A23FBB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8219F2-9568-3091-9AED-469A950F1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2B59C3-2330-6FA8-5682-7699D3D5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B615-E810-45C5-98FA-17836AB955D4}" type="datetime1">
              <a:rPr lang="hu-HU" smtClean="0"/>
              <a:t>2023. 06. 05.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1ED30A-A8A2-2795-63AB-275B43E4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240C8D-85E2-D964-C797-E2CA1C19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2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9CB72A-D1C5-9ADF-B377-82C2A23D7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1B528F-BE46-6F5C-1B1E-7A434AFB2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CE686BB-FDB9-7737-9602-0E3450D3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B8506-3B8A-486B-B277-06D2A583A680}" type="datetime1">
              <a:rPr lang="hu-HU" smtClean="0"/>
              <a:t>2023. 06. 05.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24F095-5CB5-9C92-E702-FDA350E0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1BB513-A3F4-F025-A60F-4C59949E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16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E839C7-BF25-4116-528A-B74E9FFE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ABEAB4B-8B5B-86F9-EBD1-A6FE05D6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7AE33D-FAC0-8448-2852-8461D52A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99F6-4B31-43D9-9D8E-2717CF2BDE61}" type="datetime1">
              <a:rPr lang="hu-HU" smtClean="0"/>
              <a:t>2023. 06. 05.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EC5CB8-2354-9AD5-3D0C-798462A0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634113-A156-9CDE-4A8B-DEF21A42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47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DB3379-DAFF-3B5F-6AA5-ED513350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CC7E89-C2E0-5C86-AAB9-06F6A2EBF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45B953-BC1A-2D16-C30C-AF6A79013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506C57-B785-734B-ED75-CD8BF641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36CA-6C27-48E8-ABC3-EE3287BD4FDA}" type="datetime1">
              <a:rPr lang="hu-HU" smtClean="0"/>
              <a:t>2023. 06. 05.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D5742E2-220D-4749-71D8-935CD829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07514E7-3477-2FA4-3521-107781FF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5C9F6F-42D5-A279-6088-57C8B1E2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4FF14C-0DC7-EE93-B333-4EAA4A7A3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825266F-9B6D-5ABB-70B2-945CBF91E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5201316-85CA-C25E-8141-D26553411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978F7C8-C91B-F9E3-CB66-2635D0801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754BB18-D7D9-564D-560F-5B1C1687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B8CE-B437-4A9C-8F9A-5D6F4D552D0F}" type="datetime1">
              <a:rPr lang="hu-HU" smtClean="0"/>
              <a:t>2023. 06. 05.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7B5B0EF-955F-6091-1749-A60D6C3C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65F4F0A-0E65-4669-F776-294DC938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91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D1B1BE-6E9F-C376-A979-DE2F869F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1DC459-3B4F-4454-0EEB-A92CD97C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758D-947A-4D7B-A75A-C83991E5EE10}" type="datetime1">
              <a:rPr lang="hu-HU" smtClean="0"/>
              <a:t>2023. 06. 05.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14A3D07-6786-A4CB-8054-F0A5232C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4F9269-B6E7-275A-6551-23A3DDCE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79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B69C679-9254-75B6-61F5-0796D27F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5128-4EF7-4B65-9C07-8EADB107DB59}" type="datetime1">
              <a:rPr lang="hu-HU" smtClean="0"/>
              <a:t>2023. 06. 05.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477D625-E583-D901-026F-C4D811D0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A3A5520-A563-12FB-DA05-65669D17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3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EFAB06-F37B-89BE-83E3-D26CD86E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4740F7-6855-EDB4-0159-84B44876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0BC2F23-B40B-1D65-2697-E3BBDF2A0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285EE92-C3CD-DD61-783F-4CBFFCE0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B5AD-FCA8-4A0E-9D00-6201DE7AC271}" type="datetime1">
              <a:rPr lang="hu-HU" smtClean="0"/>
              <a:t>2023. 06. 05.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4C2493-542B-8180-0756-0F089598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C15F386-4C34-5116-A567-F5B50A95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290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40299D-B499-EABF-E017-2C10BBBF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4109577-9B2D-FCED-DFAC-4281E3DF6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6913994-1215-BF50-5243-E5199E34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CA55255-8167-4496-A697-211A4BB4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1D0C-B31F-479C-BB2E-EB729E9AD98D}" type="datetime1">
              <a:rPr lang="hu-HU" smtClean="0"/>
              <a:t>2023. 06. 05.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FFAA7C9-F472-1918-546E-92A4F507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E34712-83B0-1F2C-DEA6-E2BC88CD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5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744E639-97A9-D93D-D267-BE8C932B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D3A335-78E0-9AAC-4F09-46DB906E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DF19B7-246F-F2B1-1A72-6A15FCFFD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BC90-9F77-4CEF-8231-49B4357397F2}" type="datetime1">
              <a:rPr lang="hu-HU" smtClean="0"/>
              <a:t>2023. 06. 05.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1517BF-C880-8252-82D9-D2951E84F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C7F124-766B-2785-A81F-F8499C838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68E3B-7302-4710-8D04-202A45B2B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658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47.png"/><Relationship Id="rId42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customXml" Target="../ink/ink12.xml"/><Relationship Id="rId41" Type="http://schemas.openxmlformats.org/officeDocument/2006/relationships/customXml" Target="../ink/ink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customXml" Target="../ink/ink3.xml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37" Type="http://schemas.openxmlformats.org/officeDocument/2006/relationships/customXml" Target="../ink/ink16.xml"/><Relationship Id="rId40" Type="http://schemas.openxmlformats.org/officeDocument/2006/relationships/image" Target="../media/image50.png"/><Relationship Id="rId5" Type="http://schemas.openxmlformats.org/officeDocument/2006/relationships/image" Target="../media/image12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44.png"/><Relationship Id="rId36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1.png"/><Relationship Id="rId9" Type="http://schemas.openxmlformats.org/officeDocument/2006/relationships/customXml" Target="../ink/ink2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Relationship Id="rId27" Type="http://schemas.openxmlformats.org/officeDocument/2006/relationships/customXml" Target="../ink/ink11.xml"/><Relationship Id="rId30" Type="http://schemas.openxmlformats.org/officeDocument/2006/relationships/image" Target="../media/image45.png"/><Relationship Id="rId35" Type="http://schemas.openxmlformats.org/officeDocument/2006/relationships/customXml" Target="../ink/ink15.xml"/><Relationship Id="rId8" Type="http://schemas.openxmlformats.org/officeDocument/2006/relationships/image" Target="../media/image340.png"/><Relationship Id="rId3" Type="http://schemas.openxmlformats.org/officeDocument/2006/relationships/image" Target="../media/image10.png"/><Relationship Id="rId12" Type="http://schemas.openxmlformats.org/officeDocument/2006/relationships/image" Target="../media/image36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117" Type="http://schemas.openxmlformats.org/officeDocument/2006/relationships/customXml" Target="../ink/ink91.xml"/><Relationship Id="rId21" Type="http://schemas.openxmlformats.org/officeDocument/2006/relationships/customXml" Target="../ink/ink23.xml"/><Relationship Id="rId42" Type="http://schemas.openxmlformats.org/officeDocument/2006/relationships/image" Target="../media/image67.png"/><Relationship Id="rId47" Type="http://schemas.openxmlformats.org/officeDocument/2006/relationships/customXml" Target="../ink/ink36.xml"/><Relationship Id="rId63" Type="http://schemas.openxmlformats.org/officeDocument/2006/relationships/customXml" Target="../ink/ink44.xml"/><Relationship Id="rId68" Type="http://schemas.openxmlformats.org/officeDocument/2006/relationships/image" Target="../media/image80.png"/><Relationship Id="rId84" Type="http://schemas.openxmlformats.org/officeDocument/2006/relationships/customXml" Target="../ink/ink60.xml"/><Relationship Id="rId89" Type="http://schemas.openxmlformats.org/officeDocument/2006/relationships/customXml" Target="../ink/ink65.xml"/><Relationship Id="rId112" Type="http://schemas.openxmlformats.org/officeDocument/2006/relationships/customXml" Target="../ink/ink86.xml"/><Relationship Id="rId16" Type="http://schemas.openxmlformats.org/officeDocument/2006/relationships/image" Target="../media/image540.png"/><Relationship Id="rId107" Type="http://schemas.openxmlformats.org/officeDocument/2006/relationships/customXml" Target="../ink/ink81.xml"/><Relationship Id="rId11" Type="http://schemas.openxmlformats.org/officeDocument/2006/relationships/image" Target="../media/image24.png"/><Relationship Id="rId32" Type="http://schemas.openxmlformats.org/officeDocument/2006/relationships/image" Target="../media/image62.png"/><Relationship Id="rId37" Type="http://schemas.openxmlformats.org/officeDocument/2006/relationships/customXml" Target="../ink/ink31.xml"/><Relationship Id="rId53" Type="http://schemas.openxmlformats.org/officeDocument/2006/relationships/customXml" Target="../ink/ink39.xml"/><Relationship Id="rId58" Type="http://schemas.openxmlformats.org/officeDocument/2006/relationships/image" Target="../media/image75.png"/><Relationship Id="rId74" Type="http://schemas.openxmlformats.org/officeDocument/2006/relationships/customXml" Target="../ink/ink50.xml"/><Relationship Id="rId79" Type="http://schemas.openxmlformats.org/officeDocument/2006/relationships/customXml" Target="../ink/ink55.xml"/><Relationship Id="rId102" Type="http://schemas.openxmlformats.org/officeDocument/2006/relationships/customXml" Target="../ink/ink77.xml"/><Relationship Id="rId123" Type="http://schemas.openxmlformats.org/officeDocument/2006/relationships/customXml" Target="../ink/ink97.xml"/><Relationship Id="rId5" Type="http://schemas.openxmlformats.org/officeDocument/2006/relationships/image" Target="../media/image18.png"/><Relationship Id="rId90" Type="http://schemas.openxmlformats.org/officeDocument/2006/relationships/customXml" Target="../ink/ink66.xml"/><Relationship Id="rId95" Type="http://schemas.openxmlformats.org/officeDocument/2006/relationships/customXml" Target="../ink/ink70.xml"/><Relationship Id="rId22" Type="http://schemas.openxmlformats.org/officeDocument/2006/relationships/image" Target="../media/image57.png"/><Relationship Id="rId27" Type="http://schemas.openxmlformats.org/officeDocument/2006/relationships/customXml" Target="../ink/ink26.xml"/><Relationship Id="rId43" Type="http://schemas.openxmlformats.org/officeDocument/2006/relationships/customXml" Target="../ink/ink34.xml"/><Relationship Id="rId48" Type="http://schemas.openxmlformats.org/officeDocument/2006/relationships/image" Target="../media/image70.png"/><Relationship Id="rId64" Type="http://schemas.openxmlformats.org/officeDocument/2006/relationships/image" Target="../media/image78.png"/><Relationship Id="rId69" Type="http://schemas.openxmlformats.org/officeDocument/2006/relationships/customXml" Target="../ink/ink47.xml"/><Relationship Id="rId113" Type="http://schemas.openxmlformats.org/officeDocument/2006/relationships/customXml" Target="../ink/ink87.xml"/><Relationship Id="rId118" Type="http://schemas.openxmlformats.org/officeDocument/2006/relationships/customXml" Target="../ink/ink92.xml"/><Relationship Id="rId80" Type="http://schemas.openxmlformats.org/officeDocument/2006/relationships/customXml" Target="../ink/ink56.xml"/><Relationship Id="rId85" Type="http://schemas.openxmlformats.org/officeDocument/2006/relationships/customXml" Target="../ink/ink61.xml"/><Relationship Id="rId12" Type="http://schemas.openxmlformats.org/officeDocument/2006/relationships/image" Target="../media/image520.png"/><Relationship Id="rId17" Type="http://schemas.openxmlformats.org/officeDocument/2006/relationships/customXml" Target="../ink/ink21.xml"/><Relationship Id="rId33" Type="http://schemas.openxmlformats.org/officeDocument/2006/relationships/customXml" Target="../ink/ink29.xml"/><Relationship Id="rId38" Type="http://schemas.openxmlformats.org/officeDocument/2006/relationships/image" Target="../media/image65.png"/><Relationship Id="rId59" Type="http://schemas.openxmlformats.org/officeDocument/2006/relationships/customXml" Target="../ink/ink42.xml"/><Relationship Id="rId103" Type="http://schemas.openxmlformats.org/officeDocument/2006/relationships/customXml" Target="../ink/ink78.xml"/><Relationship Id="rId108" Type="http://schemas.openxmlformats.org/officeDocument/2006/relationships/customXml" Target="../ink/ink82.xml"/><Relationship Id="rId124" Type="http://schemas.openxmlformats.org/officeDocument/2006/relationships/customXml" Target="../ink/ink98.xml"/><Relationship Id="rId54" Type="http://schemas.openxmlformats.org/officeDocument/2006/relationships/image" Target="../media/image73.png"/><Relationship Id="rId70" Type="http://schemas.openxmlformats.org/officeDocument/2006/relationships/image" Target="../media/image81.png"/><Relationship Id="rId75" Type="http://schemas.openxmlformats.org/officeDocument/2006/relationships/customXml" Target="../ink/ink51.xml"/><Relationship Id="rId91" Type="http://schemas.openxmlformats.org/officeDocument/2006/relationships/customXml" Target="../ink/ink67.xml"/><Relationship Id="rId96" Type="http://schemas.openxmlformats.org/officeDocument/2006/relationships/customXml" Target="../ink/ink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23" Type="http://schemas.openxmlformats.org/officeDocument/2006/relationships/customXml" Target="../ink/ink24.xml"/><Relationship Id="rId28" Type="http://schemas.openxmlformats.org/officeDocument/2006/relationships/image" Target="../media/image60.png"/><Relationship Id="rId49" Type="http://schemas.openxmlformats.org/officeDocument/2006/relationships/customXml" Target="../ink/ink37.xml"/><Relationship Id="rId114" Type="http://schemas.openxmlformats.org/officeDocument/2006/relationships/customXml" Target="../ink/ink88.xml"/><Relationship Id="rId119" Type="http://schemas.openxmlformats.org/officeDocument/2006/relationships/customXml" Target="../ink/ink93.xml"/><Relationship Id="rId44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customXml" Target="../ink/ink45.xml"/><Relationship Id="rId81" Type="http://schemas.openxmlformats.org/officeDocument/2006/relationships/customXml" Target="../ink/ink57.xml"/><Relationship Id="rId86" Type="http://schemas.openxmlformats.org/officeDocument/2006/relationships/customXml" Target="../ink/ink62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3" Type="http://schemas.openxmlformats.org/officeDocument/2006/relationships/customXml" Target="../ink/ink19.xml"/><Relationship Id="rId18" Type="http://schemas.openxmlformats.org/officeDocument/2006/relationships/image" Target="../media/image550.png"/><Relationship Id="rId39" Type="http://schemas.openxmlformats.org/officeDocument/2006/relationships/customXml" Target="../ink/ink32.xml"/><Relationship Id="rId109" Type="http://schemas.openxmlformats.org/officeDocument/2006/relationships/customXml" Target="../ink/ink83.xml"/><Relationship Id="rId34" Type="http://schemas.openxmlformats.org/officeDocument/2006/relationships/image" Target="../media/image63.png"/><Relationship Id="rId50" Type="http://schemas.openxmlformats.org/officeDocument/2006/relationships/image" Target="../media/image71.png"/><Relationship Id="rId55" Type="http://schemas.openxmlformats.org/officeDocument/2006/relationships/customXml" Target="../ink/ink40.xml"/><Relationship Id="rId76" Type="http://schemas.openxmlformats.org/officeDocument/2006/relationships/customXml" Target="../ink/ink52.xml"/><Relationship Id="rId97" Type="http://schemas.openxmlformats.org/officeDocument/2006/relationships/customXml" Target="../ink/ink72.xml"/><Relationship Id="rId104" Type="http://schemas.openxmlformats.org/officeDocument/2006/relationships/customXml" Target="../ink/ink79.xml"/><Relationship Id="rId120" Type="http://schemas.openxmlformats.org/officeDocument/2006/relationships/customXml" Target="../ink/ink94.xml"/><Relationship Id="rId7" Type="http://schemas.openxmlformats.org/officeDocument/2006/relationships/image" Target="../media/image20.png"/><Relationship Id="rId71" Type="http://schemas.openxmlformats.org/officeDocument/2006/relationships/customXml" Target="../ink/ink48.xml"/><Relationship Id="rId92" Type="http://schemas.openxmlformats.org/officeDocument/2006/relationships/image" Target="../media/image82.png"/><Relationship Id="rId2" Type="http://schemas.openxmlformats.org/officeDocument/2006/relationships/image" Target="../media/image15.png"/><Relationship Id="rId29" Type="http://schemas.openxmlformats.org/officeDocument/2006/relationships/customXml" Target="../ink/ink27.xml"/><Relationship Id="rId24" Type="http://schemas.openxmlformats.org/officeDocument/2006/relationships/image" Target="../media/image58.png"/><Relationship Id="rId40" Type="http://schemas.openxmlformats.org/officeDocument/2006/relationships/image" Target="../media/image66.png"/><Relationship Id="rId45" Type="http://schemas.openxmlformats.org/officeDocument/2006/relationships/customXml" Target="../ink/ink35.xml"/><Relationship Id="rId66" Type="http://schemas.openxmlformats.org/officeDocument/2006/relationships/image" Target="../media/image79.png"/><Relationship Id="rId87" Type="http://schemas.openxmlformats.org/officeDocument/2006/relationships/customXml" Target="../ink/ink63.xml"/><Relationship Id="rId110" Type="http://schemas.openxmlformats.org/officeDocument/2006/relationships/customXml" Target="../ink/ink84.xml"/><Relationship Id="rId115" Type="http://schemas.openxmlformats.org/officeDocument/2006/relationships/customXml" Target="../ink/ink89.xml"/><Relationship Id="rId61" Type="http://schemas.openxmlformats.org/officeDocument/2006/relationships/customXml" Target="../ink/ink43.xml"/><Relationship Id="rId82" Type="http://schemas.openxmlformats.org/officeDocument/2006/relationships/customXml" Target="../ink/ink58.xml"/><Relationship Id="rId19" Type="http://schemas.openxmlformats.org/officeDocument/2006/relationships/customXml" Target="../ink/ink22.xml"/><Relationship Id="rId14" Type="http://schemas.openxmlformats.org/officeDocument/2006/relationships/image" Target="../media/image530.png"/><Relationship Id="rId30" Type="http://schemas.openxmlformats.org/officeDocument/2006/relationships/image" Target="../media/image61.png"/><Relationship Id="rId35" Type="http://schemas.openxmlformats.org/officeDocument/2006/relationships/customXml" Target="../ink/ink30.xml"/><Relationship Id="rId56" Type="http://schemas.openxmlformats.org/officeDocument/2006/relationships/image" Target="../media/image74.png"/><Relationship Id="rId77" Type="http://schemas.openxmlformats.org/officeDocument/2006/relationships/customXml" Target="../ink/ink53.xml"/><Relationship Id="rId100" Type="http://schemas.openxmlformats.org/officeDocument/2006/relationships/customXml" Target="../ink/ink75.xml"/><Relationship Id="rId105" Type="http://schemas.openxmlformats.org/officeDocument/2006/relationships/customXml" Target="../ink/ink80.xml"/><Relationship Id="rId8" Type="http://schemas.openxmlformats.org/officeDocument/2006/relationships/image" Target="../media/image21.png"/><Relationship Id="rId51" Type="http://schemas.openxmlformats.org/officeDocument/2006/relationships/customXml" Target="../ink/ink38.xml"/><Relationship Id="rId72" Type="http://schemas.openxmlformats.org/officeDocument/2006/relationships/image" Target="../media/image33.png"/><Relationship Id="rId93" Type="http://schemas.openxmlformats.org/officeDocument/2006/relationships/customXml" Target="../ink/ink68.xml"/><Relationship Id="rId98" Type="http://schemas.openxmlformats.org/officeDocument/2006/relationships/customXml" Target="../ink/ink73.xml"/><Relationship Id="rId121" Type="http://schemas.openxmlformats.org/officeDocument/2006/relationships/customXml" Target="../ink/ink95.xml"/><Relationship Id="rId3" Type="http://schemas.openxmlformats.org/officeDocument/2006/relationships/image" Target="../media/image16.png"/><Relationship Id="rId25" Type="http://schemas.openxmlformats.org/officeDocument/2006/relationships/customXml" Target="../ink/ink25.xml"/><Relationship Id="rId46" Type="http://schemas.openxmlformats.org/officeDocument/2006/relationships/image" Target="../media/image69.png"/><Relationship Id="rId67" Type="http://schemas.openxmlformats.org/officeDocument/2006/relationships/customXml" Target="../ink/ink46.xml"/><Relationship Id="rId116" Type="http://schemas.openxmlformats.org/officeDocument/2006/relationships/customXml" Target="../ink/ink90.xml"/><Relationship Id="rId20" Type="http://schemas.openxmlformats.org/officeDocument/2006/relationships/image" Target="../media/image560.png"/><Relationship Id="rId41" Type="http://schemas.openxmlformats.org/officeDocument/2006/relationships/customXml" Target="../ink/ink33.xml"/><Relationship Id="rId62" Type="http://schemas.openxmlformats.org/officeDocument/2006/relationships/image" Target="../media/image77.png"/><Relationship Id="rId83" Type="http://schemas.openxmlformats.org/officeDocument/2006/relationships/customXml" Target="../ink/ink59.xml"/><Relationship Id="rId88" Type="http://schemas.openxmlformats.org/officeDocument/2006/relationships/customXml" Target="../ink/ink64.xml"/><Relationship Id="rId111" Type="http://schemas.openxmlformats.org/officeDocument/2006/relationships/customXml" Target="../ink/ink85.xml"/><Relationship Id="rId15" Type="http://schemas.openxmlformats.org/officeDocument/2006/relationships/customXml" Target="../ink/ink20.xml"/><Relationship Id="rId36" Type="http://schemas.openxmlformats.org/officeDocument/2006/relationships/image" Target="../media/image64.png"/><Relationship Id="rId57" Type="http://schemas.openxmlformats.org/officeDocument/2006/relationships/customXml" Target="../ink/ink41.xml"/><Relationship Id="rId106" Type="http://schemas.openxmlformats.org/officeDocument/2006/relationships/image" Target="../media/image83.png"/><Relationship Id="rId10" Type="http://schemas.openxmlformats.org/officeDocument/2006/relationships/image" Target="../media/image23.png"/><Relationship Id="rId31" Type="http://schemas.openxmlformats.org/officeDocument/2006/relationships/customXml" Target="../ink/ink28.xml"/><Relationship Id="rId52" Type="http://schemas.openxmlformats.org/officeDocument/2006/relationships/image" Target="../media/image72.png"/><Relationship Id="rId73" Type="http://schemas.openxmlformats.org/officeDocument/2006/relationships/customXml" Target="../ink/ink49.xml"/><Relationship Id="rId78" Type="http://schemas.openxmlformats.org/officeDocument/2006/relationships/customXml" Target="../ink/ink54.xml"/><Relationship Id="rId94" Type="http://schemas.openxmlformats.org/officeDocument/2006/relationships/customXml" Target="../ink/ink69.xml"/><Relationship Id="rId99" Type="http://schemas.openxmlformats.org/officeDocument/2006/relationships/customXml" Target="../ink/ink74.xml"/><Relationship Id="rId101" Type="http://schemas.openxmlformats.org/officeDocument/2006/relationships/customXml" Target="../ink/ink76.xml"/><Relationship Id="rId122" Type="http://schemas.openxmlformats.org/officeDocument/2006/relationships/customXml" Target="../ink/ink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98.jpg"/><Relationship Id="rId7" Type="http://schemas.openxmlformats.org/officeDocument/2006/relationships/image" Target="../media/image14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99.jpg"/><Relationship Id="rId9" Type="http://schemas.openxmlformats.org/officeDocument/2006/relationships/image" Target="../media/image1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01.jpg"/><Relationship Id="rId7" Type="http://schemas.openxmlformats.org/officeDocument/2006/relationships/image" Target="../media/image156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6.png"/><Relationship Id="rId5" Type="http://schemas.openxmlformats.org/officeDocument/2006/relationships/image" Target="../media/image154.png"/><Relationship Id="rId10" Type="http://schemas.openxmlformats.org/officeDocument/2006/relationships/image" Target="../media/image165.png"/><Relationship Id="rId4" Type="http://schemas.openxmlformats.org/officeDocument/2006/relationships/image" Target="../media/image99.jpg"/><Relationship Id="rId9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7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03.jp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98.jpg"/><Relationship Id="rId10" Type="http://schemas.openxmlformats.org/officeDocument/2006/relationships/image" Target="../media/image173.png"/><Relationship Id="rId4" Type="http://schemas.openxmlformats.org/officeDocument/2006/relationships/image" Target="../media/image9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si.edu/digital-library/book/traite-de-mecanique-celest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54DCBA-52E4-4621-A70F-FCAE056A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33" y="482011"/>
            <a:ext cx="10446327" cy="2387600"/>
          </a:xfrm>
        </p:spPr>
        <p:txBody>
          <a:bodyPr>
            <a:noAutofit/>
          </a:bodyPr>
          <a:lstStyle/>
          <a:p>
            <a:r>
              <a:rPr lang="hu-H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álruhás Laplace egyenlet, avagy mit tesz hozzá a derékszögű koordinátákkal történő felírás a gömbi koordinátás megoldás megértéséhez?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E9CD573-AA53-48A3-A800-202C24E9F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323681"/>
            <a:ext cx="9144000" cy="2927099"/>
          </a:xfrm>
        </p:spPr>
        <p:txBody>
          <a:bodyPr>
            <a:norm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Rédey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István Geodéziai Szeminárium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Gilányi Gibárt, doktorandusz OE AIAMDI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habil. Molnár Gábor tudományos főmunkatárs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2023.05.30.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58B10BE-216C-4FEF-9D88-4E0E09227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45" y="4803140"/>
            <a:ext cx="3481705" cy="20548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833F1B-4850-D0FB-E7D5-B7516273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48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0946C-54AC-757B-217E-6BDBE013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 rendű tagok összehasonlítása</a:t>
            </a:r>
            <a:endParaRPr lang="hu-HU" dirty="0"/>
          </a:p>
        </p:txBody>
      </p:sp>
      <p:sp>
        <p:nvSpPr>
          <p:cNvPr id="3" name="Háromszög 2">
            <a:extLst>
              <a:ext uri="{FF2B5EF4-FFF2-40B4-BE49-F238E27FC236}">
                <a16:creationId xmlns:a16="http://schemas.microsoft.com/office/drawing/2014/main" id="{C2CFD875-3FAF-8F2C-2458-E3093E7476AF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1D60AD6-19E7-08D3-D2B3-103048955E2C}"/>
                  </a:ext>
                </a:extLst>
              </p:cNvPr>
              <p:cNvSpPr txBox="1"/>
              <p:nvPr/>
            </p:nvSpPr>
            <p:spPr>
              <a:xfrm>
                <a:off x="6796710" y="1801868"/>
                <a:ext cx="1828800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1D60AD6-19E7-08D3-D2B3-10304895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10" y="1801868"/>
                <a:ext cx="1828800" cy="965842"/>
              </a:xfrm>
              <a:prstGeom prst="rect">
                <a:avLst/>
              </a:prstGeom>
              <a:blipFill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áromszög 5">
            <a:extLst>
              <a:ext uri="{FF2B5EF4-FFF2-40B4-BE49-F238E27FC236}">
                <a16:creationId xmlns:a16="http://schemas.microsoft.com/office/drawing/2014/main" id="{77AD625C-C887-60C8-AA04-823679A9D02E}"/>
              </a:ext>
            </a:extLst>
          </p:cNvPr>
          <p:cNvSpPr/>
          <p:nvPr/>
        </p:nvSpPr>
        <p:spPr>
          <a:xfrm rot="10800000">
            <a:off x="6890986" y="4590473"/>
            <a:ext cx="1641302" cy="1392367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B505E7B-9AE6-7194-D9F8-FB492F3A7C88}"/>
                  </a:ext>
                </a:extLst>
              </p:cNvPr>
              <p:cNvSpPr txBox="1"/>
              <p:nvPr/>
            </p:nvSpPr>
            <p:spPr>
              <a:xfrm>
                <a:off x="9357030" y="5731069"/>
                <a:ext cx="1745673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B505E7B-9AE6-7194-D9F8-FB492F3A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30" y="5731069"/>
                <a:ext cx="1745673" cy="965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CC0B4C7-5E71-E9BC-381E-43BBE59A4829}"/>
                  </a:ext>
                </a:extLst>
              </p:cNvPr>
              <p:cNvSpPr txBox="1"/>
              <p:nvPr/>
            </p:nvSpPr>
            <p:spPr>
              <a:xfrm>
                <a:off x="4008581" y="5731069"/>
                <a:ext cx="1930400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CC0B4C7-5E71-E9BC-381E-43BBE59A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81" y="5731069"/>
                <a:ext cx="1930400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6BA56D7-72BF-C52D-DE95-23F3B94E27BD}"/>
                  </a:ext>
                </a:extLst>
              </p:cNvPr>
              <p:cNvSpPr txBox="1"/>
              <p:nvPr/>
            </p:nvSpPr>
            <p:spPr>
              <a:xfrm>
                <a:off x="4663110" y="6040092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6BA56D7-72BF-C52D-DE95-23F3B94E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10" y="6040092"/>
                <a:ext cx="6096000" cy="628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9964023-4F2E-5429-90E3-4962A0656DC3}"/>
                  </a:ext>
                </a:extLst>
              </p:cNvPr>
              <p:cNvSpPr txBox="1"/>
              <p:nvPr/>
            </p:nvSpPr>
            <p:spPr>
              <a:xfrm>
                <a:off x="6119090" y="4097860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9964023-4F2E-5429-90E3-4962A065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90" y="4097860"/>
                <a:ext cx="6096000" cy="628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D1D7D36-28F1-55FC-4C7C-1E3DF6133EE9}"/>
                  </a:ext>
                </a:extLst>
              </p:cNvPr>
              <p:cNvSpPr txBox="1"/>
              <p:nvPr/>
            </p:nvSpPr>
            <p:spPr>
              <a:xfrm>
                <a:off x="3207130" y="4155112"/>
                <a:ext cx="6105236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D1D7D36-28F1-55FC-4C7C-1E3DF613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30" y="4155112"/>
                <a:ext cx="6105236" cy="628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áblázat 6">
                <a:extLst>
                  <a:ext uri="{FF2B5EF4-FFF2-40B4-BE49-F238E27FC236}">
                    <a16:creationId xmlns:a16="http://schemas.microsoft.com/office/drawing/2014/main" id="{65276874-4109-1519-7D52-5176411C9D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8320" y="1694053"/>
              <a:ext cx="3219908" cy="35926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0444">
                      <a:extLst>
                        <a:ext uri="{9D8B030D-6E8A-4147-A177-3AD203B41FA5}">
                          <a16:colId xmlns:a16="http://schemas.microsoft.com/office/drawing/2014/main" val="3694013841"/>
                        </a:ext>
                      </a:extLst>
                    </a:gridCol>
                    <a:gridCol w="162560">
                      <a:extLst>
                        <a:ext uri="{9D8B030D-6E8A-4147-A177-3AD203B41FA5}">
                          <a16:colId xmlns:a16="http://schemas.microsoft.com/office/drawing/2014/main" val="3830584798"/>
                        </a:ext>
                      </a:extLst>
                    </a:gridCol>
                    <a:gridCol w="2556904">
                      <a:extLst>
                        <a:ext uri="{9D8B030D-6E8A-4147-A177-3AD203B41FA5}">
                          <a16:colId xmlns:a16="http://schemas.microsoft.com/office/drawing/2014/main" val="4284018078"/>
                        </a:ext>
                      </a:extLst>
                    </a:gridCol>
                  </a:tblGrid>
                  <a:tr h="8993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sz="18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p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6204695"/>
                      </a:ext>
                    </a:extLst>
                  </a:tr>
                  <a:tr h="6658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1727287"/>
                      </a:ext>
                    </a:extLst>
                  </a:tr>
                  <a:tr h="4489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7471000"/>
                      </a:ext>
                    </a:extLst>
                  </a:tr>
                  <a:tr h="9077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p>
                                      <m:sSupPr>
                                        <m:ctrlPr>
                                          <a:rPr lang="hu-HU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8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a:rPr lang="en-US" sz="18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014614"/>
                      </a:ext>
                    </a:extLst>
                  </a:tr>
                  <a:tr h="6707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8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8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8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8307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áblázat 6">
                <a:extLst>
                  <a:ext uri="{FF2B5EF4-FFF2-40B4-BE49-F238E27FC236}">
                    <a16:creationId xmlns:a16="http://schemas.microsoft.com/office/drawing/2014/main" id="{65276874-4109-1519-7D52-5176411C9D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8320" y="1694053"/>
              <a:ext cx="3219908" cy="35926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0444">
                      <a:extLst>
                        <a:ext uri="{9D8B030D-6E8A-4147-A177-3AD203B41FA5}">
                          <a16:colId xmlns:a16="http://schemas.microsoft.com/office/drawing/2014/main" val="3694013841"/>
                        </a:ext>
                      </a:extLst>
                    </a:gridCol>
                    <a:gridCol w="162560">
                      <a:extLst>
                        <a:ext uri="{9D8B030D-6E8A-4147-A177-3AD203B41FA5}">
                          <a16:colId xmlns:a16="http://schemas.microsoft.com/office/drawing/2014/main" val="3830584798"/>
                        </a:ext>
                      </a:extLst>
                    </a:gridCol>
                    <a:gridCol w="2556904">
                      <a:extLst>
                        <a:ext uri="{9D8B030D-6E8A-4147-A177-3AD203B41FA5}">
                          <a16:colId xmlns:a16="http://schemas.microsoft.com/office/drawing/2014/main" val="4284018078"/>
                        </a:ext>
                      </a:extLst>
                    </a:gridCol>
                  </a:tblGrid>
                  <a:tr h="89930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676" r="-548780" b="-3006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28" t="-676" r="-475" b="-3006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6204695"/>
                      </a:ext>
                    </a:extLst>
                  </a:tr>
                  <a:tr h="665833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136697" r="-548780" b="-3082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28" t="-136697" r="-475" b="-3082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727287"/>
                      </a:ext>
                    </a:extLst>
                  </a:tr>
                  <a:tr h="44895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348649" r="-548780" b="-35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28" t="-348649" r="-475" b="-3540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471000"/>
                      </a:ext>
                    </a:extLst>
                  </a:tr>
                  <a:tr h="907753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221333" r="-548780" b="-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28" t="-221333" r="-475" b="-7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014614"/>
                      </a:ext>
                    </a:extLst>
                  </a:tr>
                  <a:tr h="670761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438182" r="-54878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8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28" t="-438182" r="-475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83075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Szabadkéz 3">
                <a:extLst>
                  <a:ext uri="{FF2B5EF4-FFF2-40B4-BE49-F238E27FC236}">
                    <a16:creationId xmlns:a16="http://schemas.microsoft.com/office/drawing/2014/main" id="{527EAA41-7B10-9EAF-D881-C47A205A3D79}"/>
                  </a:ext>
                </a:extLst>
              </p14:cNvPr>
              <p14:cNvContentPartPr/>
              <p14:nvPr/>
            </p14:nvContentPartPr>
            <p14:xfrm>
              <a:off x="3601716" y="2140502"/>
              <a:ext cx="3038040" cy="113760"/>
            </p14:xfrm>
          </p:contentPart>
        </mc:Choice>
        <mc:Fallback xmlns="">
          <p:pic>
            <p:nvPicPr>
              <p:cNvPr id="4" name="Szabadkéz 3">
                <a:extLst>
                  <a:ext uri="{FF2B5EF4-FFF2-40B4-BE49-F238E27FC236}">
                    <a16:creationId xmlns:a16="http://schemas.microsoft.com/office/drawing/2014/main" id="{527EAA41-7B10-9EAF-D881-C47A205A3D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93076" y="2131862"/>
                <a:ext cx="3055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Szabadkéz 8">
                <a:extLst>
                  <a:ext uri="{FF2B5EF4-FFF2-40B4-BE49-F238E27FC236}">
                    <a16:creationId xmlns:a16="http://schemas.microsoft.com/office/drawing/2014/main" id="{4D89DFF6-18C6-964B-F1EA-BD51EF362508}"/>
                  </a:ext>
                </a:extLst>
              </p14:cNvPr>
              <p14:cNvContentPartPr/>
              <p14:nvPr/>
            </p14:nvContentPartPr>
            <p14:xfrm>
              <a:off x="6372636" y="2089382"/>
              <a:ext cx="236880" cy="250920"/>
            </p14:xfrm>
          </p:contentPart>
        </mc:Choice>
        <mc:Fallback xmlns="">
          <p:pic>
            <p:nvPicPr>
              <p:cNvPr id="9" name="Szabadkéz 8">
                <a:extLst>
                  <a:ext uri="{FF2B5EF4-FFF2-40B4-BE49-F238E27FC236}">
                    <a16:creationId xmlns:a16="http://schemas.microsoft.com/office/drawing/2014/main" id="{4D89DFF6-18C6-964B-F1EA-BD51EF3625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3996" y="2080742"/>
                <a:ext cx="254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Szabadkéz 10">
                <a:extLst>
                  <a:ext uri="{FF2B5EF4-FFF2-40B4-BE49-F238E27FC236}">
                    <a16:creationId xmlns:a16="http://schemas.microsoft.com/office/drawing/2014/main" id="{33836AE4-5718-71EE-532D-0570B62753BE}"/>
                  </a:ext>
                </a:extLst>
              </p14:cNvPr>
              <p14:cNvContentPartPr/>
              <p14:nvPr/>
            </p14:nvContentPartPr>
            <p14:xfrm>
              <a:off x="3287436" y="3527582"/>
              <a:ext cx="2157120" cy="642960"/>
            </p14:xfrm>
          </p:contentPart>
        </mc:Choice>
        <mc:Fallback xmlns="">
          <p:pic>
            <p:nvPicPr>
              <p:cNvPr id="11" name="Szabadkéz 10">
                <a:extLst>
                  <a:ext uri="{FF2B5EF4-FFF2-40B4-BE49-F238E27FC236}">
                    <a16:creationId xmlns:a16="http://schemas.microsoft.com/office/drawing/2014/main" id="{33836AE4-5718-71EE-532D-0570B62753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8796" y="3518582"/>
                <a:ext cx="217476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Szabadkéz 12">
                <a:extLst>
                  <a:ext uri="{FF2B5EF4-FFF2-40B4-BE49-F238E27FC236}">
                    <a16:creationId xmlns:a16="http://schemas.microsoft.com/office/drawing/2014/main" id="{5FE5B84B-6EBC-E8B4-CB71-F0781F6D2F8B}"/>
                  </a:ext>
                </a:extLst>
              </p14:cNvPr>
              <p14:cNvContentPartPr/>
              <p14:nvPr/>
            </p14:nvContentPartPr>
            <p14:xfrm>
              <a:off x="5274996" y="4008542"/>
              <a:ext cx="154440" cy="175320"/>
            </p14:xfrm>
          </p:contentPart>
        </mc:Choice>
        <mc:Fallback xmlns="">
          <p:pic>
            <p:nvPicPr>
              <p:cNvPr id="13" name="Szabadkéz 12">
                <a:extLst>
                  <a:ext uri="{FF2B5EF4-FFF2-40B4-BE49-F238E27FC236}">
                    <a16:creationId xmlns:a16="http://schemas.microsoft.com/office/drawing/2014/main" id="{5FE5B84B-6EBC-E8B4-CB71-F0781F6D2F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5996" y="3999542"/>
                <a:ext cx="1720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Szabadkéz 14">
                <a:extLst>
                  <a:ext uri="{FF2B5EF4-FFF2-40B4-BE49-F238E27FC236}">
                    <a16:creationId xmlns:a16="http://schemas.microsoft.com/office/drawing/2014/main" id="{1ADA4583-370C-928E-C603-BA26750FAD6A}"/>
                  </a:ext>
                </a:extLst>
              </p14:cNvPr>
              <p14:cNvContentPartPr/>
              <p14:nvPr/>
            </p14:nvContentPartPr>
            <p14:xfrm>
              <a:off x="3260076" y="2909102"/>
              <a:ext cx="5432040" cy="811440"/>
            </p14:xfrm>
          </p:contentPart>
        </mc:Choice>
        <mc:Fallback xmlns="">
          <p:pic>
            <p:nvPicPr>
              <p:cNvPr id="15" name="Szabadkéz 14">
                <a:extLst>
                  <a:ext uri="{FF2B5EF4-FFF2-40B4-BE49-F238E27FC236}">
                    <a16:creationId xmlns:a16="http://schemas.microsoft.com/office/drawing/2014/main" id="{1ADA4583-370C-928E-C603-BA26750FAD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51436" y="2900462"/>
                <a:ext cx="544968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Szabadkéz 16">
                <a:extLst>
                  <a:ext uri="{FF2B5EF4-FFF2-40B4-BE49-F238E27FC236}">
                    <a16:creationId xmlns:a16="http://schemas.microsoft.com/office/drawing/2014/main" id="{5ED1998D-5C81-BC47-45ED-496B3FB15E35}"/>
                  </a:ext>
                </a:extLst>
              </p14:cNvPr>
              <p14:cNvContentPartPr/>
              <p14:nvPr/>
            </p14:nvContentPartPr>
            <p14:xfrm>
              <a:off x="8553516" y="3592382"/>
              <a:ext cx="187920" cy="150480"/>
            </p14:xfrm>
          </p:contentPart>
        </mc:Choice>
        <mc:Fallback xmlns="">
          <p:pic>
            <p:nvPicPr>
              <p:cNvPr id="17" name="Szabadkéz 16">
                <a:extLst>
                  <a:ext uri="{FF2B5EF4-FFF2-40B4-BE49-F238E27FC236}">
                    <a16:creationId xmlns:a16="http://schemas.microsoft.com/office/drawing/2014/main" id="{5ED1998D-5C81-BC47-45ED-496B3FB15E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44516" y="3583742"/>
                <a:ext cx="2055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0EB30F56-D754-2749-3E42-3ED55E32C19C}"/>
              </a:ext>
            </a:extLst>
          </p:cNvPr>
          <p:cNvGrpSpPr/>
          <p:nvPr/>
        </p:nvGrpSpPr>
        <p:grpSpPr>
          <a:xfrm>
            <a:off x="3333876" y="4977662"/>
            <a:ext cx="3325680" cy="572400"/>
            <a:chOff x="3333876" y="4977662"/>
            <a:chExt cx="33256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Szabadkéz 17">
                  <a:extLst>
                    <a:ext uri="{FF2B5EF4-FFF2-40B4-BE49-F238E27FC236}">
                      <a16:creationId xmlns:a16="http://schemas.microsoft.com/office/drawing/2014/main" id="{39175451-B113-A51F-DF7D-3C3C6EF8A405}"/>
                    </a:ext>
                  </a:extLst>
                </p14:cNvPr>
                <p14:cNvContentPartPr/>
                <p14:nvPr/>
              </p14:nvContentPartPr>
              <p14:xfrm>
                <a:off x="3333876" y="4977662"/>
                <a:ext cx="218880" cy="40320"/>
              </p14:xfrm>
            </p:contentPart>
          </mc:Choice>
          <mc:Fallback xmlns="">
            <p:pic>
              <p:nvPicPr>
                <p:cNvPr id="18" name="Szabadkéz 17">
                  <a:extLst>
                    <a:ext uri="{FF2B5EF4-FFF2-40B4-BE49-F238E27FC236}">
                      <a16:creationId xmlns:a16="http://schemas.microsoft.com/office/drawing/2014/main" id="{39175451-B113-A51F-DF7D-3C3C6EF8A4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24876" y="4968662"/>
                  <a:ext cx="236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4B06DEBD-B79C-1488-8A93-297488AB7C0F}"/>
                    </a:ext>
                  </a:extLst>
                </p14:cNvPr>
                <p14:cNvContentPartPr/>
                <p14:nvPr/>
              </p14:nvContentPartPr>
              <p14:xfrm>
                <a:off x="3749676" y="5024102"/>
                <a:ext cx="294840" cy="28440"/>
              </p14:xfrm>
            </p:contentPart>
          </mc:Choice>
          <mc:Fallback xmlns=""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4B06DEBD-B79C-1488-8A93-297488AB7C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41036" y="5015462"/>
                  <a:ext cx="31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BEC1FD17-998F-C0EA-5193-0741523FCD6D}"/>
                    </a:ext>
                  </a:extLst>
                </p14:cNvPr>
                <p14:cNvContentPartPr/>
                <p14:nvPr/>
              </p14:nvContentPartPr>
              <p14:xfrm>
                <a:off x="4257636" y="5079542"/>
                <a:ext cx="367560" cy="6948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BEC1FD17-998F-C0EA-5193-0741523FCD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48996" y="5070902"/>
                  <a:ext cx="385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Szabadkéz 21">
                  <a:extLst>
                    <a:ext uri="{FF2B5EF4-FFF2-40B4-BE49-F238E27FC236}">
                      <a16:creationId xmlns:a16="http://schemas.microsoft.com/office/drawing/2014/main" id="{BF6FFCA4-25BC-9831-7388-0735494EA753}"/>
                    </a:ext>
                  </a:extLst>
                </p14:cNvPr>
                <p14:cNvContentPartPr/>
                <p14:nvPr/>
              </p14:nvContentPartPr>
              <p14:xfrm>
                <a:off x="4922556" y="5134982"/>
                <a:ext cx="391320" cy="131760"/>
              </p14:xfrm>
            </p:contentPart>
          </mc:Choice>
          <mc:Fallback xmlns="">
            <p:pic>
              <p:nvPicPr>
                <p:cNvPr id="22" name="Szabadkéz 21">
                  <a:extLst>
                    <a:ext uri="{FF2B5EF4-FFF2-40B4-BE49-F238E27FC236}">
                      <a16:creationId xmlns:a16="http://schemas.microsoft.com/office/drawing/2014/main" id="{BF6FFCA4-25BC-9831-7388-0735494EA75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3916" y="5126342"/>
                  <a:ext cx="40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Szabadkéz 22">
                  <a:extLst>
                    <a:ext uri="{FF2B5EF4-FFF2-40B4-BE49-F238E27FC236}">
                      <a16:creationId xmlns:a16="http://schemas.microsoft.com/office/drawing/2014/main" id="{549C34A5-4346-7A95-8779-8FAD7ED90B19}"/>
                    </a:ext>
                  </a:extLst>
                </p14:cNvPr>
                <p14:cNvContentPartPr/>
                <p14:nvPr/>
              </p14:nvContentPartPr>
              <p14:xfrm>
                <a:off x="5587836" y="5282222"/>
                <a:ext cx="517320" cy="38520"/>
              </p14:xfrm>
            </p:contentPart>
          </mc:Choice>
          <mc:Fallback xmlns="">
            <p:pic>
              <p:nvPicPr>
                <p:cNvPr id="23" name="Szabadkéz 22">
                  <a:extLst>
                    <a:ext uri="{FF2B5EF4-FFF2-40B4-BE49-F238E27FC236}">
                      <a16:creationId xmlns:a16="http://schemas.microsoft.com/office/drawing/2014/main" id="{549C34A5-4346-7A95-8779-8FAD7ED90B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78836" y="5273582"/>
                  <a:ext cx="53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Szabadkéz 24">
                  <a:extLst>
                    <a:ext uri="{FF2B5EF4-FFF2-40B4-BE49-F238E27FC236}">
                      <a16:creationId xmlns:a16="http://schemas.microsoft.com/office/drawing/2014/main" id="{698D2490-A461-C9FB-51A4-F41CBA1D24B1}"/>
                    </a:ext>
                  </a:extLst>
                </p14:cNvPr>
                <p14:cNvContentPartPr/>
                <p14:nvPr/>
              </p14:nvContentPartPr>
              <p14:xfrm>
                <a:off x="6280116" y="5412182"/>
                <a:ext cx="379440" cy="137880"/>
              </p14:xfrm>
            </p:contentPart>
          </mc:Choice>
          <mc:Fallback xmlns="">
            <p:pic>
              <p:nvPicPr>
                <p:cNvPr id="25" name="Szabadkéz 24">
                  <a:extLst>
                    <a:ext uri="{FF2B5EF4-FFF2-40B4-BE49-F238E27FC236}">
                      <a16:creationId xmlns:a16="http://schemas.microsoft.com/office/drawing/2014/main" id="{698D2490-A461-C9FB-51A4-F41CBA1D24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71476" y="5403182"/>
                  <a:ext cx="39708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Szabadkéz 26">
                <a:extLst>
                  <a:ext uri="{FF2B5EF4-FFF2-40B4-BE49-F238E27FC236}">
                    <a16:creationId xmlns:a16="http://schemas.microsoft.com/office/drawing/2014/main" id="{F0FBA95F-9B69-BAEC-1B8F-1441B75E1746}"/>
                  </a:ext>
                </a:extLst>
              </p14:cNvPr>
              <p14:cNvContentPartPr/>
              <p14:nvPr/>
            </p14:nvContentPartPr>
            <p14:xfrm>
              <a:off x="6880596" y="5689382"/>
              <a:ext cx="232200" cy="173880"/>
            </p14:xfrm>
          </p:contentPart>
        </mc:Choice>
        <mc:Fallback xmlns="">
          <p:pic>
            <p:nvPicPr>
              <p:cNvPr id="27" name="Szabadkéz 26">
                <a:extLst>
                  <a:ext uri="{FF2B5EF4-FFF2-40B4-BE49-F238E27FC236}">
                    <a16:creationId xmlns:a16="http://schemas.microsoft.com/office/drawing/2014/main" id="{F0FBA95F-9B69-BAEC-1B8F-1441B75E174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71956" y="5680382"/>
                <a:ext cx="2498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Szabadkéz 27">
                <a:extLst>
                  <a:ext uri="{FF2B5EF4-FFF2-40B4-BE49-F238E27FC236}">
                    <a16:creationId xmlns:a16="http://schemas.microsoft.com/office/drawing/2014/main" id="{91DAA9A8-D222-703C-7FAB-627A2DE68985}"/>
                  </a:ext>
                </a:extLst>
              </p14:cNvPr>
              <p14:cNvContentPartPr/>
              <p14:nvPr/>
            </p14:nvContentPartPr>
            <p14:xfrm>
              <a:off x="6991476" y="5727902"/>
              <a:ext cx="177840" cy="146160"/>
            </p14:xfrm>
          </p:contentPart>
        </mc:Choice>
        <mc:Fallback xmlns="">
          <p:pic>
            <p:nvPicPr>
              <p:cNvPr id="28" name="Szabadkéz 27">
                <a:extLst>
                  <a:ext uri="{FF2B5EF4-FFF2-40B4-BE49-F238E27FC236}">
                    <a16:creationId xmlns:a16="http://schemas.microsoft.com/office/drawing/2014/main" id="{91DAA9A8-D222-703C-7FAB-627A2DE689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82476" y="5719262"/>
                <a:ext cx="195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Szabadkéz 28">
                <a:extLst>
                  <a:ext uri="{FF2B5EF4-FFF2-40B4-BE49-F238E27FC236}">
                    <a16:creationId xmlns:a16="http://schemas.microsoft.com/office/drawing/2014/main" id="{6E845E29-53E5-1008-5A37-AF788E595D64}"/>
                  </a:ext>
                </a:extLst>
              </p14:cNvPr>
              <p14:cNvContentPartPr/>
              <p14:nvPr/>
            </p14:nvContentPartPr>
            <p14:xfrm>
              <a:off x="3489396" y="3988382"/>
              <a:ext cx="297720" cy="434520"/>
            </p14:xfrm>
          </p:contentPart>
        </mc:Choice>
        <mc:Fallback xmlns="">
          <p:pic>
            <p:nvPicPr>
              <p:cNvPr id="29" name="Szabadkéz 28">
                <a:extLst>
                  <a:ext uri="{FF2B5EF4-FFF2-40B4-BE49-F238E27FC236}">
                    <a16:creationId xmlns:a16="http://schemas.microsoft.com/office/drawing/2014/main" id="{6E845E29-53E5-1008-5A37-AF788E595D6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80756" y="3979382"/>
                <a:ext cx="3153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Szabadkéz 29">
                <a:extLst>
                  <a:ext uri="{FF2B5EF4-FFF2-40B4-BE49-F238E27FC236}">
                    <a16:creationId xmlns:a16="http://schemas.microsoft.com/office/drawing/2014/main" id="{7613AA7E-54AB-9D80-CBD7-26E5555F886F}"/>
                  </a:ext>
                </a:extLst>
              </p14:cNvPr>
              <p14:cNvContentPartPr/>
              <p14:nvPr/>
            </p14:nvContentPartPr>
            <p14:xfrm>
              <a:off x="3591636" y="4523342"/>
              <a:ext cx="59040" cy="55800"/>
            </p14:xfrm>
          </p:contentPart>
        </mc:Choice>
        <mc:Fallback xmlns="">
          <p:pic>
            <p:nvPicPr>
              <p:cNvPr id="30" name="Szabadkéz 29">
                <a:extLst>
                  <a:ext uri="{FF2B5EF4-FFF2-40B4-BE49-F238E27FC236}">
                    <a16:creationId xmlns:a16="http://schemas.microsoft.com/office/drawing/2014/main" id="{7613AA7E-54AB-9D80-CBD7-26E5555F886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82636" y="4514342"/>
                <a:ext cx="766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Szabadkéz 30">
                <a:extLst>
                  <a:ext uri="{FF2B5EF4-FFF2-40B4-BE49-F238E27FC236}">
                    <a16:creationId xmlns:a16="http://schemas.microsoft.com/office/drawing/2014/main" id="{8C1F0C1A-1F08-721F-E620-329E530E4183}"/>
                  </a:ext>
                </a:extLst>
              </p14:cNvPr>
              <p14:cNvContentPartPr/>
              <p14:nvPr/>
            </p14:nvContentPartPr>
            <p14:xfrm>
              <a:off x="10316436" y="3657182"/>
              <a:ext cx="360" cy="360"/>
            </p14:xfrm>
          </p:contentPart>
        </mc:Choice>
        <mc:Fallback xmlns="">
          <p:pic>
            <p:nvPicPr>
              <p:cNvPr id="31" name="Szabadkéz 30">
                <a:extLst>
                  <a:ext uri="{FF2B5EF4-FFF2-40B4-BE49-F238E27FC236}">
                    <a16:creationId xmlns:a16="http://schemas.microsoft.com/office/drawing/2014/main" id="{8C1F0C1A-1F08-721F-E620-329E530E418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307796" y="36481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Dia számának helye 20">
            <a:extLst>
              <a:ext uri="{FF2B5EF4-FFF2-40B4-BE49-F238E27FC236}">
                <a16:creationId xmlns:a16="http://schemas.microsoft.com/office/drawing/2014/main" id="{A4B4DC26-7A09-8B3A-6AA3-9C33B830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88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0946C-54AC-757B-217E-6BDBE013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 rendű tagok összehasonlítása</a:t>
            </a:r>
            <a:endParaRPr lang="hu-HU" dirty="0"/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72FE0388-8BD8-868A-8460-084C690837C4}"/>
              </a:ext>
            </a:extLst>
          </p:cNvPr>
          <p:cNvGrpSpPr/>
          <p:nvPr/>
        </p:nvGrpSpPr>
        <p:grpSpPr>
          <a:xfrm>
            <a:off x="2384523" y="1690688"/>
            <a:ext cx="7894593" cy="4818939"/>
            <a:chOff x="-375284" y="389218"/>
            <a:chExt cx="9831633" cy="5674590"/>
          </a:xfrm>
        </p:grpSpPr>
        <p:sp>
          <p:nvSpPr>
            <p:cNvPr id="32" name="Háromszög 31">
              <a:extLst>
                <a:ext uri="{FF2B5EF4-FFF2-40B4-BE49-F238E27FC236}">
                  <a16:creationId xmlns:a16="http://schemas.microsoft.com/office/drawing/2014/main" id="{C2CFD875-3FAF-8F2C-2458-E3093E7476AF}"/>
                </a:ext>
              </a:extLst>
            </p:cNvPr>
            <p:cNvSpPr/>
            <p:nvPr/>
          </p:nvSpPr>
          <p:spPr>
            <a:xfrm>
              <a:off x="2838450" y="1268730"/>
              <a:ext cx="3291840" cy="2926080"/>
            </a:xfrm>
            <a:prstGeom prst="triangle">
              <a:avLst/>
            </a:prstGeom>
            <a:solidFill>
              <a:srgbClr val="000000">
                <a:alpha val="5000"/>
              </a:srgbClr>
            </a:solidFill>
            <a:ln w="18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hu-HU"/>
            </a:p>
          </p:txBody>
        </p:sp>
        <p:sp>
          <p:nvSpPr>
            <p:cNvPr id="33" name="Háromszög 32">
              <a:extLst>
                <a:ext uri="{FF2B5EF4-FFF2-40B4-BE49-F238E27FC236}">
                  <a16:creationId xmlns:a16="http://schemas.microsoft.com/office/drawing/2014/main" id="{77AD625C-C887-60C8-AA04-823679A9D02E}"/>
                </a:ext>
              </a:extLst>
            </p:cNvPr>
            <p:cNvSpPr/>
            <p:nvPr/>
          </p:nvSpPr>
          <p:spPr>
            <a:xfrm rot="10800000">
              <a:off x="3661410" y="2788920"/>
              <a:ext cx="1641302" cy="1392367"/>
            </a:xfrm>
            <a:prstGeom prst="triangle">
              <a:avLst/>
            </a:prstGeom>
            <a:solidFill>
              <a:srgbClr val="000000">
                <a:alpha val="5000"/>
              </a:srgbClr>
            </a:solidFill>
            <a:ln w="18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hu-H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zövegdoboz 7">
                  <a:extLst>
                    <a:ext uri="{FF2B5EF4-FFF2-40B4-BE49-F238E27FC236}">
                      <a16:creationId xmlns:a16="http://schemas.microsoft.com/office/drawing/2014/main" id="{DB505E7B-9AE6-7194-D9F8-FB492F3A7C88}"/>
                    </a:ext>
                  </a:extLst>
                </p:cNvPr>
                <p:cNvSpPr txBox="1"/>
                <p:nvPr/>
              </p:nvSpPr>
              <p:spPr>
                <a:xfrm>
                  <a:off x="5804408" y="3928561"/>
                  <a:ext cx="2576957" cy="1417920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hu-HU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 kern="1200">
                                <a:solidFill>
                                  <a:srgbClr val="8369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hu-HU" sz="1200" i="1" kern="120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2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hu-HU" sz="12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200" i="1" kern="120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200" i="1" kern="1200">
                                            <a:solidFill>
                                              <a:srgbClr val="836967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2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hu-HU" sz="120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12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200" i="1" kern="120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200" i="1" kern="1200">
                                            <a:solidFill>
                                              <a:srgbClr val="836967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2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hu-HU" sz="120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12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Szövegdoboz 7">
                  <a:extLst>
                    <a:ext uri="{FF2B5EF4-FFF2-40B4-BE49-F238E27FC236}">
                      <a16:creationId xmlns:a16="http://schemas.microsoft.com/office/drawing/2014/main" id="{DB505E7B-9AE6-7194-D9F8-FB492F3A7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408" y="3928561"/>
                  <a:ext cx="2576957" cy="14179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Szövegdoboz 9">
                  <a:extLst>
                    <a:ext uri="{FF2B5EF4-FFF2-40B4-BE49-F238E27FC236}">
                      <a16:creationId xmlns:a16="http://schemas.microsoft.com/office/drawing/2014/main" id="{9CC0B4C7-5E71-E9BC-381E-43BBE59A4829}"/>
                    </a:ext>
                  </a:extLst>
                </p:cNvPr>
                <p:cNvSpPr txBox="1"/>
                <p:nvPr/>
              </p:nvSpPr>
              <p:spPr>
                <a:xfrm>
                  <a:off x="204532" y="3714596"/>
                  <a:ext cx="2560066" cy="1312519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200" i="1" kern="1200">
                                <a:solidFill>
                                  <a:srgbClr val="8369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𝜕</m:t>
                                    </m:r>
                                    <m: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hu-HU" sz="11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f>
                              <m:f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den>
                            </m:f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200" i="1" kern="120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200" i="1" kern="1200">
                                            <a:solidFill>
                                              <a:srgbClr val="836967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2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hu-HU" sz="120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12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hu-HU" sz="1200" i="1" kern="120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2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hu-HU" sz="12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200" i="1" kern="1200">
                                        <a:solidFill>
                                          <a:srgbClr val="836967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200" i="1" kern="1200">
                                            <a:solidFill>
                                              <a:srgbClr val="836967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2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hu-HU" sz="1200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12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Szövegdoboz 9">
                  <a:extLst>
                    <a:ext uri="{FF2B5EF4-FFF2-40B4-BE49-F238E27FC236}">
                      <a16:creationId xmlns:a16="http://schemas.microsoft.com/office/drawing/2014/main" id="{9CC0B4C7-5E71-E9BC-381E-43BBE59A48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532" y="3714596"/>
                  <a:ext cx="2560066" cy="131251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zövegdoboz 11">
                  <a:extLst>
                    <a:ext uri="{FF2B5EF4-FFF2-40B4-BE49-F238E27FC236}">
                      <a16:creationId xmlns:a16="http://schemas.microsoft.com/office/drawing/2014/main" id="{C6BA56D7-72BF-C52D-DE95-23F3B94E27BD}"/>
                    </a:ext>
                  </a:extLst>
                </p:cNvPr>
                <p:cNvSpPr txBox="1"/>
                <p:nvPr/>
              </p:nvSpPr>
              <p:spPr>
                <a:xfrm>
                  <a:off x="1447800" y="4235534"/>
                  <a:ext cx="6095999" cy="1828274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hu-HU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hu-HU" sz="110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den>
                        </m:f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hu-HU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 kern="1200">
                                <a:solidFill>
                                  <a:srgbClr val="8369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3∗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hu-HU" sz="1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2,2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2∗</m:t>
                                </m:r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Szövegdoboz 11">
                  <a:extLst>
                    <a:ext uri="{FF2B5EF4-FFF2-40B4-BE49-F238E27FC236}">
                      <a16:creationId xmlns:a16="http://schemas.microsoft.com/office/drawing/2014/main" id="{C6BA56D7-72BF-C52D-DE95-23F3B94E2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235534"/>
                  <a:ext cx="6095999" cy="18282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Szövegdoboz 23">
                  <a:extLst>
                    <a:ext uri="{FF2B5EF4-FFF2-40B4-BE49-F238E27FC236}">
                      <a16:creationId xmlns:a16="http://schemas.microsoft.com/office/drawing/2014/main" id="{B57F60CB-BBF7-0A60-28F5-6A7182CD7F9A}"/>
                    </a:ext>
                  </a:extLst>
                </p:cNvPr>
                <p:cNvSpPr txBox="1"/>
                <p:nvPr/>
              </p:nvSpPr>
              <p:spPr>
                <a:xfrm>
                  <a:off x="1880596" y="389218"/>
                  <a:ext cx="4882874" cy="1084848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hu-HU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2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200" i="1" kern="1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200" i="1" kern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hu-HU" sz="1200" kern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12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2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200" i="1" kern="1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200" i="1" kern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hu-HU" sz="1200" kern="12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12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12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hu-HU" sz="12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1200" i="1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hu-HU" sz="12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hu-HU" sz="1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2,0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hu-H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Szövegdoboz 23">
                  <a:extLst>
                    <a:ext uri="{FF2B5EF4-FFF2-40B4-BE49-F238E27FC236}">
                      <a16:creationId xmlns:a16="http://schemas.microsoft.com/office/drawing/2014/main" id="{B57F60CB-BBF7-0A60-28F5-6A7182CD7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596" y="389218"/>
                  <a:ext cx="4882874" cy="10848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Szövegdoboz 31">
                  <a:extLst>
                    <a:ext uri="{FF2B5EF4-FFF2-40B4-BE49-F238E27FC236}">
                      <a16:creationId xmlns:a16="http://schemas.microsoft.com/office/drawing/2014/main" id="{8B026A9A-93C3-07A7-D279-A345C395F098}"/>
                    </a:ext>
                  </a:extLst>
                </p:cNvPr>
                <p:cNvSpPr txBox="1"/>
                <p:nvPr/>
              </p:nvSpPr>
              <p:spPr>
                <a:xfrm>
                  <a:off x="5379086" y="2311825"/>
                  <a:ext cx="4077263" cy="745490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den>
                        </m:f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hu-HU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 kern="1200">
                                <a:solidFill>
                                  <a:srgbClr val="8369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3∗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hu-HU" sz="1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2,1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Szövegdoboz 31">
                  <a:extLst>
                    <a:ext uri="{FF2B5EF4-FFF2-40B4-BE49-F238E27FC236}">
                      <a16:creationId xmlns:a16="http://schemas.microsoft.com/office/drawing/2014/main" id="{8B026A9A-93C3-07A7-D279-A345C395F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086" y="2311825"/>
                  <a:ext cx="4077263" cy="74549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Szövegdoboz 32">
                  <a:extLst>
                    <a:ext uri="{FF2B5EF4-FFF2-40B4-BE49-F238E27FC236}">
                      <a16:creationId xmlns:a16="http://schemas.microsoft.com/office/drawing/2014/main" id="{25ADE2C8-804F-7AB2-BC31-89186FFA40D6}"/>
                    </a:ext>
                  </a:extLst>
                </p:cNvPr>
                <p:cNvSpPr txBox="1"/>
                <p:nvPr/>
              </p:nvSpPr>
              <p:spPr>
                <a:xfrm>
                  <a:off x="-375284" y="2346026"/>
                  <a:ext cx="4303268" cy="863600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hu-HU" sz="1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den>
                        </m:f>
                        <m:f>
                          <m:fPr>
                            <m:ctrlP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11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hu-HU" sz="11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hu-HU" sz="1200" i="1" kern="1200">
                                <a:solidFill>
                                  <a:srgbClr val="836967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3∗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1200" i="1" kern="1200">
                                    <a:solidFill>
                                      <a:srgbClr val="836967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hu-HU" sz="1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hu-H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2,1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hu-H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hu-HU" sz="1200" kern="1200">
                      <a:solidFill>
                        <a:srgbClr val="836967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endParaRPr lang="hu-H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Szövegdoboz 32">
                  <a:extLst>
                    <a:ext uri="{FF2B5EF4-FFF2-40B4-BE49-F238E27FC236}">
                      <a16:creationId xmlns:a16="http://schemas.microsoft.com/office/drawing/2014/main" id="{25ADE2C8-804F-7AB2-BC31-89186FFA4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5284" y="2346026"/>
                  <a:ext cx="4303268" cy="863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395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1071DC-A30B-87F2-F33A-8AF205F4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 rendű tagok összehasonlítása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B6C604C-566A-75E4-D155-05916D95B357}"/>
              </a:ext>
            </a:extLst>
          </p:cNvPr>
          <p:cNvSpPr txBox="1"/>
          <p:nvPr/>
        </p:nvSpPr>
        <p:spPr>
          <a:xfrm>
            <a:off x="692727" y="1560945"/>
            <a:ext cx="1100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3-ad rendű tagok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763CE918-6153-417B-B005-3649146A49F0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Egyenes összekötő 7">
            <a:extLst>
              <a:ext uri="{FF2B5EF4-FFF2-40B4-BE49-F238E27FC236}">
                <a16:creationId xmlns:a16="http://schemas.microsoft.com/office/drawing/2014/main" id="{75976334-D139-4E3F-B216-0CCA127D8310}"/>
              </a:ext>
            </a:extLst>
          </p:cNvPr>
          <p:cNvSpPr/>
          <p:nvPr/>
        </p:nvSpPr>
        <p:spPr>
          <a:xfrm>
            <a:off x="6594120" y="5032800"/>
            <a:ext cx="21945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gyenes összekötő 8">
            <a:extLst>
              <a:ext uri="{FF2B5EF4-FFF2-40B4-BE49-F238E27FC236}">
                <a16:creationId xmlns:a16="http://schemas.microsoft.com/office/drawing/2014/main" id="{8093DFEC-098A-4AD3-92B6-D46E7EE2BAE2}"/>
              </a:ext>
            </a:extLst>
          </p:cNvPr>
          <p:cNvSpPr/>
          <p:nvPr/>
        </p:nvSpPr>
        <p:spPr>
          <a:xfrm>
            <a:off x="7166520" y="4027140"/>
            <a:ext cx="109728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" name="Egyenes összekötő 22">
            <a:extLst>
              <a:ext uri="{FF2B5EF4-FFF2-40B4-BE49-F238E27FC236}">
                <a16:creationId xmlns:a16="http://schemas.microsoft.com/office/drawing/2014/main" id="{FF095B9A-907D-0B09-5E6C-8AB7A7A3C914}"/>
              </a:ext>
            </a:extLst>
          </p:cNvPr>
          <p:cNvSpPr/>
          <p:nvPr/>
        </p:nvSpPr>
        <p:spPr>
          <a:xfrm>
            <a:off x="6594120" y="5032800"/>
            <a:ext cx="596025" cy="96565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4" name="Egyenes összekötő 23">
            <a:extLst>
              <a:ext uri="{FF2B5EF4-FFF2-40B4-BE49-F238E27FC236}">
                <a16:creationId xmlns:a16="http://schemas.microsoft.com/office/drawing/2014/main" id="{4317947E-1119-567D-6850-34EE9F7BCD9D}"/>
              </a:ext>
            </a:extLst>
          </p:cNvPr>
          <p:cNvSpPr/>
          <p:nvPr/>
        </p:nvSpPr>
        <p:spPr>
          <a:xfrm flipV="1">
            <a:off x="8192654" y="5037503"/>
            <a:ext cx="596025" cy="965653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Egyenes összekötő 25">
            <a:extLst>
              <a:ext uri="{FF2B5EF4-FFF2-40B4-BE49-F238E27FC236}">
                <a16:creationId xmlns:a16="http://schemas.microsoft.com/office/drawing/2014/main" id="{5EA5E41B-4808-F4CD-CD35-FDD2A60D4A2F}"/>
              </a:ext>
            </a:extLst>
          </p:cNvPr>
          <p:cNvSpPr/>
          <p:nvPr/>
        </p:nvSpPr>
        <p:spPr>
          <a:xfrm>
            <a:off x="7190144" y="4027139"/>
            <a:ext cx="1002509" cy="1955698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Egyenes összekötő 26">
            <a:extLst>
              <a:ext uri="{FF2B5EF4-FFF2-40B4-BE49-F238E27FC236}">
                <a16:creationId xmlns:a16="http://schemas.microsoft.com/office/drawing/2014/main" id="{141D57E1-24BA-ECEC-8531-E1A1B337D3C6}"/>
              </a:ext>
            </a:extLst>
          </p:cNvPr>
          <p:cNvSpPr/>
          <p:nvPr/>
        </p:nvSpPr>
        <p:spPr>
          <a:xfrm flipH="1">
            <a:off x="7166519" y="4027139"/>
            <a:ext cx="1097281" cy="1971311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D47A58A3-D673-96EF-BA87-A245468E2310}"/>
                  </a:ext>
                </a:extLst>
              </p:cNvPr>
              <p:cNvSpPr txBox="1"/>
              <p:nvPr/>
            </p:nvSpPr>
            <p:spPr>
              <a:xfrm>
                <a:off x="7190143" y="5100694"/>
                <a:ext cx="794327" cy="44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D47A58A3-D673-96EF-BA87-A245468E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3" y="5100694"/>
                <a:ext cx="794327" cy="449867"/>
              </a:xfrm>
              <a:prstGeom prst="rect">
                <a:avLst/>
              </a:prstGeom>
              <a:blipFill>
                <a:blip r:embed="rId2"/>
                <a:stretch>
                  <a:fillRect r="-358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3A0E892-D015-602F-D18B-776AAC518DFE}"/>
                  </a:ext>
                </a:extLst>
              </p:cNvPr>
              <p:cNvSpPr txBox="1"/>
              <p:nvPr/>
            </p:nvSpPr>
            <p:spPr>
              <a:xfrm>
                <a:off x="8263800" y="3329603"/>
                <a:ext cx="193526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3A0E892-D015-602F-D18B-776AAC51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00" y="3329603"/>
                <a:ext cx="1935266" cy="674736"/>
              </a:xfrm>
              <a:prstGeom prst="rect">
                <a:avLst/>
              </a:prstGeom>
              <a:blipFill>
                <a:blip r:embed="rId3"/>
                <a:stretch>
                  <a:fillRect r="-164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B82C1336-6C22-B5DE-B15D-10E7A10CE87F}"/>
                  </a:ext>
                </a:extLst>
              </p:cNvPr>
              <p:cNvSpPr txBox="1"/>
              <p:nvPr/>
            </p:nvSpPr>
            <p:spPr>
              <a:xfrm>
                <a:off x="3912217" y="5433691"/>
                <a:ext cx="157749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B82C1336-6C22-B5DE-B15D-10E7A10C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17" y="5433691"/>
                <a:ext cx="1577496" cy="674736"/>
              </a:xfrm>
              <a:prstGeom prst="rect">
                <a:avLst/>
              </a:prstGeom>
              <a:blipFill>
                <a:blip r:embed="rId4"/>
                <a:stretch>
                  <a:fillRect r="-274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BF60CCD-3FDF-DCF3-522A-D3E1068B4CA8}"/>
                  </a:ext>
                </a:extLst>
              </p:cNvPr>
              <p:cNvSpPr txBox="1"/>
              <p:nvPr/>
            </p:nvSpPr>
            <p:spPr>
              <a:xfrm>
                <a:off x="9472851" y="5433691"/>
                <a:ext cx="1577497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BF60CCD-3FDF-DCF3-522A-D3E1068B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51" y="5433691"/>
                <a:ext cx="1577497" cy="674736"/>
              </a:xfrm>
              <a:prstGeom prst="rect">
                <a:avLst/>
              </a:prstGeom>
              <a:blipFill>
                <a:blip r:embed="rId5"/>
                <a:stretch>
                  <a:fillRect r="-281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E47A48F3-A5BD-93D3-A482-4A2162CD2EA9}"/>
                  </a:ext>
                </a:extLst>
              </p:cNvPr>
              <p:cNvSpPr txBox="1"/>
              <p:nvPr/>
            </p:nvSpPr>
            <p:spPr>
              <a:xfrm>
                <a:off x="6767450" y="2326654"/>
                <a:ext cx="1887319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E47A48F3-A5BD-93D3-A482-4A2162CD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450" y="2326654"/>
                <a:ext cx="1887319" cy="674736"/>
              </a:xfrm>
              <a:prstGeom prst="rect">
                <a:avLst/>
              </a:prstGeom>
              <a:blipFill>
                <a:blip r:embed="rId6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1EE3C0C5-E9A0-9952-B003-38B2C1092D62}"/>
                  </a:ext>
                </a:extLst>
              </p:cNvPr>
              <p:cNvSpPr txBox="1"/>
              <p:nvPr/>
            </p:nvSpPr>
            <p:spPr>
              <a:xfrm>
                <a:off x="5192963" y="6218404"/>
                <a:ext cx="251814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+ 6∗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1EE3C0C5-E9A0-9952-B003-38B2C109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63" y="6218404"/>
                <a:ext cx="2518146" cy="674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BC7AE3BF-ABE5-1149-495A-716E9057D84B}"/>
                  </a:ext>
                </a:extLst>
              </p:cNvPr>
              <p:cNvSpPr txBox="1"/>
              <p:nvPr/>
            </p:nvSpPr>
            <p:spPr>
              <a:xfrm>
                <a:off x="7711109" y="6218404"/>
                <a:ext cx="2604655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BC7AE3BF-ABE5-1149-495A-716E9057D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09" y="6218404"/>
                <a:ext cx="2604655" cy="674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43C4140E-09C6-AB43-70AB-431FD95EC47B}"/>
                  </a:ext>
                </a:extLst>
              </p:cNvPr>
              <p:cNvSpPr txBox="1"/>
              <p:nvPr/>
            </p:nvSpPr>
            <p:spPr>
              <a:xfrm>
                <a:off x="4876914" y="3332087"/>
                <a:ext cx="2376551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43C4140E-09C6-AB43-70AB-431FD95EC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14" y="3332087"/>
                <a:ext cx="2376551" cy="6747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6CA03B12-25F8-E6F8-CEC2-4278D2021D53}"/>
                  </a:ext>
                </a:extLst>
              </p:cNvPr>
              <p:cNvSpPr txBox="1"/>
              <p:nvPr/>
            </p:nvSpPr>
            <p:spPr>
              <a:xfrm>
                <a:off x="4269956" y="4437877"/>
                <a:ext cx="2367984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6CA03B12-25F8-E6F8-CEC2-4278D202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56" y="4437877"/>
                <a:ext cx="2367984" cy="674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CF0EED44-E5AB-5355-A0F5-727720B69E24}"/>
                  </a:ext>
                </a:extLst>
              </p:cNvPr>
              <p:cNvSpPr txBox="1"/>
              <p:nvPr/>
            </p:nvSpPr>
            <p:spPr>
              <a:xfrm>
                <a:off x="8788679" y="4466059"/>
                <a:ext cx="2552219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CF0EED44-E5AB-5355-A0F5-727720B6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79" y="4466059"/>
                <a:ext cx="2552219" cy="6747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áblázat 5">
                <a:extLst>
                  <a:ext uri="{FF2B5EF4-FFF2-40B4-BE49-F238E27FC236}">
                    <a16:creationId xmlns:a16="http://schemas.microsoft.com/office/drawing/2014/main" id="{2B791680-7651-ED13-B41B-5F0B83F77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6363462"/>
                  </p:ext>
                </p:extLst>
              </p:nvPr>
            </p:nvGraphicFramePr>
            <p:xfrm>
              <a:off x="-13863" y="2356143"/>
              <a:ext cx="4167998" cy="4201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7703">
                      <a:extLst>
                        <a:ext uri="{9D8B030D-6E8A-4147-A177-3AD203B41FA5}">
                          <a16:colId xmlns:a16="http://schemas.microsoft.com/office/drawing/2014/main" val="2634113666"/>
                        </a:ext>
                      </a:extLst>
                    </a:gridCol>
                    <a:gridCol w="2680295">
                      <a:extLst>
                        <a:ext uri="{9D8B030D-6E8A-4147-A177-3AD203B41FA5}">
                          <a16:colId xmlns:a16="http://schemas.microsoft.com/office/drawing/2014/main" val="3842442756"/>
                        </a:ext>
                      </a:extLst>
                    </a:gridCol>
                  </a:tblGrid>
                  <a:tr h="725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4212375"/>
                      </a:ext>
                    </a:extLst>
                  </a:tr>
                  <a:tr h="725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− 6∗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8017062"/>
                      </a:ext>
                    </a:extLst>
                  </a:tr>
                  <a:tr h="5118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− 15∗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9563604"/>
                      </a:ext>
                    </a:extLst>
                  </a:tr>
                  <a:tr h="5118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− 15∗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+ 45∗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1509525"/>
                      </a:ext>
                    </a:extLst>
                  </a:tr>
                  <a:tr h="72589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− 6∗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11871"/>
                      </a:ext>
                    </a:extLst>
                  </a:tr>
                  <a:tr h="4883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30∗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2859109"/>
                      </a:ext>
                    </a:extLst>
                  </a:tr>
                  <a:tr h="51188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− 45∗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63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áblázat 5">
                <a:extLst>
                  <a:ext uri="{FF2B5EF4-FFF2-40B4-BE49-F238E27FC236}">
                    <a16:creationId xmlns:a16="http://schemas.microsoft.com/office/drawing/2014/main" id="{2B791680-7651-ED13-B41B-5F0B83F77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6363462"/>
                  </p:ext>
                </p:extLst>
              </p:nvPr>
            </p:nvGraphicFramePr>
            <p:xfrm>
              <a:off x="-13863" y="2356143"/>
              <a:ext cx="4167998" cy="42016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7703">
                      <a:extLst>
                        <a:ext uri="{9D8B030D-6E8A-4147-A177-3AD203B41FA5}">
                          <a16:colId xmlns:a16="http://schemas.microsoft.com/office/drawing/2014/main" val="2634113666"/>
                        </a:ext>
                      </a:extLst>
                    </a:gridCol>
                    <a:gridCol w="2680295">
                      <a:extLst>
                        <a:ext uri="{9D8B030D-6E8A-4147-A177-3AD203B41FA5}">
                          <a16:colId xmlns:a16="http://schemas.microsoft.com/office/drawing/2014/main" val="3842442756"/>
                        </a:ext>
                      </a:extLst>
                    </a:gridCol>
                  </a:tblGrid>
                  <a:tr h="72589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840" r="-181224" b="-481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840" r="-909" b="-481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212375"/>
                      </a:ext>
                    </a:extLst>
                  </a:tr>
                  <a:tr h="72589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100840" r="-181224" b="-381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100840" r="-909" b="-3815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017062"/>
                      </a:ext>
                    </a:extLst>
                  </a:tr>
                  <a:tr h="51188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284524" r="-181224" b="-44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284524" r="-909" b="-44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9563604"/>
                      </a:ext>
                    </a:extLst>
                  </a:tr>
                  <a:tr h="51188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380000" r="-181224" b="-3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380000" r="-909" b="-3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509525"/>
                      </a:ext>
                    </a:extLst>
                  </a:tr>
                  <a:tr h="72589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342857" r="-181224" b="-139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342857" r="-909" b="-1394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11871"/>
                      </a:ext>
                    </a:extLst>
                  </a:tr>
                  <a:tr h="48833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658750" r="-181224" b="-1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658750" r="-909" b="-1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859109"/>
                      </a:ext>
                    </a:extLst>
                  </a:tr>
                  <a:tr h="51188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08" t="-722619" r="-181224" b="-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909" t="-722619" r="-909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639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A966F6-7481-50CF-241D-B891F565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347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1071DC-A30B-87F2-F33A-8AF205F4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 rendű tagok összehasonlítása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B6C604C-566A-75E4-D155-05916D95B357}"/>
              </a:ext>
            </a:extLst>
          </p:cNvPr>
          <p:cNvSpPr txBox="1"/>
          <p:nvPr/>
        </p:nvSpPr>
        <p:spPr>
          <a:xfrm>
            <a:off x="692727" y="1560945"/>
            <a:ext cx="1100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3-ad rendű tagok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763CE918-6153-417B-B005-3649146A49F0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Egyenes összekötő 7">
            <a:extLst>
              <a:ext uri="{FF2B5EF4-FFF2-40B4-BE49-F238E27FC236}">
                <a16:creationId xmlns:a16="http://schemas.microsoft.com/office/drawing/2014/main" id="{75976334-D139-4E3F-B216-0CCA127D8310}"/>
              </a:ext>
            </a:extLst>
          </p:cNvPr>
          <p:cNvSpPr/>
          <p:nvPr/>
        </p:nvSpPr>
        <p:spPr>
          <a:xfrm>
            <a:off x="6594120" y="5032800"/>
            <a:ext cx="21945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gyenes összekötő 8">
            <a:extLst>
              <a:ext uri="{FF2B5EF4-FFF2-40B4-BE49-F238E27FC236}">
                <a16:creationId xmlns:a16="http://schemas.microsoft.com/office/drawing/2014/main" id="{8093DFEC-098A-4AD3-92B6-D46E7EE2BAE2}"/>
              </a:ext>
            </a:extLst>
          </p:cNvPr>
          <p:cNvSpPr/>
          <p:nvPr/>
        </p:nvSpPr>
        <p:spPr>
          <a:xfrm>
            <a:off x="7166520" y="4027140"/>
            <a:ext cx="109728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" name="Egyenes összekötő 22">
            <a:extLst>
              <a:ext uri="{FF2B5EF4-FFF2-40B4-BE49-F238E27FC236}">
                <a16:creationId xmlns:a16="http://schemas.microsoft.com/office/drawing/2014/main" id="{FF095B9A-907D-0B09-5E6C-8AB7A7A3C914}"/>
              </a:ext>
            </a:extLst>
          </p:cNvPr>
          <p:cNvSpPr/>
          <p:nvPr/>
        </p:nvSpPr>
        <p:spPr>
          <a:xfrm>
            <a:off x="6594120" y="5032800"/>
            <a:ext cx="596025" cy="96565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4" name="Egyenes összekötő 23">
            <a:extLst>
              <a:ext uri="{FF2B5EF4-FFF2-40B4-BE49-F238E27FC236}">
                <a16:creationId xmlns:a16="http://schemas.microsoft.com/office/drawing/2014/main" id="{4317947E-1119-567D-6850-34EE9F7BCD9D}"/>
              </a:ext>
            </a:extLst>
          </p:cNvPr>
          <p:cNvSpPr/>
          <p:nvPr/>
        </p:nvSpPr>
        <p:spPr>
          <a:xfrm flipV="1">
            <a:off x="8192654" y="5037503"/>
            <a:ext cx="596025" cy="965653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Egyenes összekötő 25">
            <a:extLst>
              <a:ext uri="{FF2B5EF4-FFF2-40B4-BE49-F238E27FC236}">
                <a16:creationId xmlns:a16="http://schemas.microsoft.com/office/drawing/2014/main" id="{5EA5E41B-4808-F4CD-CD35-FDD2A60D4A2F}"/>
              </a:ext>
            </a:extLst>
          </p:cNvPr>
          <p:cNvSpPr/>
          <p:nvPr/>
        </p:nvSpPr>
        <p:spPr>
          <a:xfrm>
            <a:off x="7190144" y="4027139"/>
            <a:ext cx="1002509" cy="1955698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Egyenes összekötő 26">
            <a:extLst>
              <a:ext uri="{FF2B5EF4-FFF2-40B4-BE49-F238E27FC236}">
                <a16:creationId xmlns:a16="http://schemas.microsoft.com/office/drawing/2014/main" id="{141D57E1-24BA-ECEC-8531-E1A1B337D3C6}"/>
              </a:ext>
            </a:extLst>
          </p:cNvPr>
          <p:cNvSpPr/>
          <p:nvPr/>
        </p:nvSpPr>
        <p:spPr>
          <a:xfrm flipH="1">
            <a:off x="7166519" y="4027139"/>
            <a:ext cx="1097281" cy="1971311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D47A58A3-D673-96EF-BA87-A245468E2310}"/>
                  </a:ext>
                </a:extLst>
              </p:cNvPr>
              <p:cNvSpPr txBox="1"/>
              <p:nvPr/>
            </p:nvSpPr>
            <p:spPr>
              <a:xfrm>
                <a:off x="7190143" y="5100694"/>
                <a:ext cx="794327" cy="44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D47A58A3-D673-96EF-BA87-A245468E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3" y="5100694"/>
                <a:ext cx="794327" cy="449867"/>
              </a:xfrm>
              <a:prstGeom prst="rect">
                <a:avLst/>
              </a:prstGeom>
              <a:blipFill>
                <a:blip r:embed="rId2"/>
                <a:stretch>
                  <a:fillRect r="-358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3A0E892-D015-602F-D18B-776AAC518DFE}"/>
                  </a:ext>
                </a:extLst>
              </p:cNvPr>
              <p:cNvSpPr txBox="1"/>
              <p:nvPr/>
            </p:nvSpPr>
            <p:spPr>
              <a:xfrm>
                <a:off x="8263800" y="3329603"/>
                <a:ext cx="193526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3A0E892-D015-602F-D18B-776AAC51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00" y="3329603"/>
                <a:ext cx="1935266" cy="674736"/>
              </a:xfrm>
              <a:prstGeom prst="rect">
                <a:avLst/>
              </a:prstGeom>
              <a:blipFill>
                <a:blip r:embed="rId3"/>
                <a:stretch>
                  <a:fillRect r="-164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B82C1336-6C22-B5DE-B15D-10E7A10CE87F}"/>
                  </a:ext>
                </a:extLst>
              </p:cNvPr>
              <p:cNvSpPr txBox="1"/>
              <p:nvPr/>
            </p:nvSpPr>
            <p:spPr>
              <a:xfrm>
                <a:off x="3912217" y="5433691"/>
                <a:ext cx="157749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B82C1336-6C22-B5DE-B15D-10E7A10C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17" y="5433691"/>
                <a:ext cx="1577496" cy="674736"/>
              </a:xfrm>
              <a:prstGeom prst="rect">
                <a:avLst/>
              </a:prstGeom>
              <a:blipFill>
                <a:blip r:embed="rId4"/>
                <a:stretch>
                  <a:fillRect r="-274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BF60CCD-3FDF-DCF3-522A-D3E1068B4CA8}"/>
                  </a:ext>
                </a:extLst>
              </p:cNvPr>
              <p:cNvSpPr txBox="1"/>
              <p:nvPr/>
            </p:nvSpPr>
            <p:spPr>
              <a:xfrm>
                <a:off x="9472851" y="5433691"/>
                <a:ext cx="1577497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BF60CCD-3FDF-DCF3-522A-D3E1068B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51" y="5433691"/>
                <a:ext cx="1577497" cy="674736"/>
              </a:xfrm>
              <a:prstGeom prst="rect">
                <a:avLst/>
              </a:prstGeom>
              <a:blipFill>
                <a:blip r:embed="rId5"/>
                <a:stretch>
                  <a:fillRect r="-281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E47A48F3-A5BD-93D3-A482-4A2162CD2EA9}"/>
                  </a:ext>
                </a:extLst>
              </p:cNvPr>
              <p:cNvSpPr txBox="1"/>
              <p:nvPr/>
            </p:nvSpPr>
            <p:spPr>
              <a:xfrm>
                <a:off x="6767450" y="2326654"/>
                <a:ext cx="1887319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E47A48F3-A5BD-93D3-A482-4A2162CD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450" y="2326654"/>
                <a:ext cx="1887319" cy="674736"/>
              </a:xfrm>
              <a:prstGeom prst="rect">
                <a:avLst/>
              </a:prstGeom>
              <a:blipFill>
                <a:blip r:embed="rId6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1EE3C0C5-E9A0-9952-B003-38B2C1092D62}"/>
                  </a:ext>
                </a:extLst>
              </p:cNvPr>
              <p:cNvSpPr txBox="1"/>
              <p:nvPr/>
            </p:nvSpPr>
            <p:spPr>
              <a:xfrm>
                <a:off x="5192963" y="6218404"/>
                <a:ext cx="251814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+ 6∗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1EE3C0C5-E9A0-9952-B003-38B2C109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63" y="6218404"/>
                <a:ext cx="2518146" cy="674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BC7AE3BF-ABE5-1149-495A-716E9057D84B}"/>
                  </a:ext>
                </a:extLst>
              </p:cNvPr>
              <p:cNvSpPr txBox="1"/>
              <p:nvPr/>
            </p:nvSpPr>
            <p:spPr>
              <a:xfrm>
                <a:off x="7711109" y="6218404"/>
                <a:ext cx="2604655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BC7AE3BF-ABE5-1149-495A-716E9057D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09" y="6218404"/>
                <a:ext cx="2604655" cy="674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43C4140E-09C6-AB43-70AB-431FD95EC47B}"/>
                  </a:ext>
                </a:extLst>
              </p:cNvPr>
              <p:cNvSpPr txBox="1"/>
              <p:nvPr/>
            </p:nvSpPr>
            <p:spPr>
              <a:xfrm>
                <a:off x="4876914" y="3332087"/>
                <a:ext cx="2376551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43C4140E-09C6-AB43-70AB-431FD95EC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14" y="3332087"/>
                <a:ext cx="2376551" cy="6747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6CA03B12-25F8-E6F8-CEC2-4278D2021D53}"/>
                  </a:ext>
                </a:extLst>
              </p:cNvPr>
              <p:cNvSpPr txBox="1"/>
              <p:nvPr/>
            </p:nvSpPr>
            <p:spPr>
              <a:xfrm>
                <a:off x="4269956" y="4437877"/>
                <a:ext cx="2367984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6CA03B12-25F8-E6F8-CEC2-4278D202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56" y="4437877"/>
                <a:ext cx="2367984" cy="674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CF0EED44-E5AB-5355-A0F5-727720B69E24}"/>
                  </a:ext>
                </a:extLst>
              </p:cNvPr>
              <p:cNvSpPr txBox="1"/>
              <p:nvPr/>
            </p:nvSpPr>
            <p:spPr>
              <a:xfrm>
                <a:off x="8788679" y="4466059"/>
                <a:ext cx="2552219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CF0EED44-E5AB-5355-A0F5-727720B6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79" y="4466059"/>
                <a:ext cx="2552219" cy="6747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áblázat 5">
                <a:extLst>
                  <a:ext uri="{FF2B5EF4-FFF2-40B4-BE49-F238E27FC236}">
                    <a16:creationId xmlns:a16="http://schemas.microsoft.com/office/drawing/2014/main" id="{2B791680-7651-ED13-B41B-5F0B83F77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830473"/>
                  </p:ext>
                </p:extLst>
              </p:nvPr>
            </p:nvGraphicFramePr>
            <p:xfrm>
              <a:off x="-13863" y="2356144"/>
              <a:ext cx="3854933" cy="38319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75959">
                      <a:extLst>
                        <a:ext uri="{9D8B030D-6E8A-4147-A177-3AD203B41FA5}">
                          <a16:colId xmlns:a16="http://schemas.microsoft.com/office/drawing/2014/main" val="2634113666"/>
                        </a:ext>
                      </a:extLst>
                    </a:gridCol>
                    <a:gridCol w="2478974">
                      <a:extLst>
                        <a:ext uri="{9D8B030D-6E8A-4147-A177-3AD203B41FA5}">
                          <a16:colId xmlns:a16="http://schemas.microsoft.com/office/drawing/2014/main" val="3842442756"/>
                        </a:ext>
                      </a:extLst>
                    </a:gridCol>
                  </a:tblGrid>
                  <a:tr h="6265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4212375"/>
                      </a:ext>
                    </a:extLst>
                  </a:tr>
                  <a:tr h="6265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− 6∗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8017062"/>
                      </a:ext>
                    </a:extLst>
                  </a:tr>
                  <a:tr h="4418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− 15∗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9563604"/>
                      </a:ext>
                    </a:extLst>
                  </a:tr>
                  <a:tr h="4418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− 15∗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+ 45∗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01509525"/>
                      </a:ext>
                    </a:extLst>
                  </a:tr>
                  <a:tr h="6265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3∗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hu-HU" sz="11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1100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− 6∗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11871"/>
                      </a:ext>
                    </a:extLst>
                  </a:tr>
                  <a:tr h="4215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30∗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52859109"/>
                      </a:ext>
                    </a:extLst>
                  </a:tr>
                  <a:tr h="4418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hu-HU" sz="11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100" baseline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1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− 45∗</m:t>
                                        </m:r>
                                        <m:sSup>
                                          <m:sSupPr>
                                            <m:ctrlPr>
                                              <a:rPr lang="hu-HU" sz="11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hu-HU" sz="11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hu-HU" sz="11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hu-HU" sz="11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hu-HU" sz="1100" baseline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63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áblázat 5">
                <a:extLst>
                  <a:ext uri="{FF2B5EF4-FFF2-40B4-BE49-F238E27FC236}">
                    <a16:creationId xmlns:a16="http://schemas.microsoft.com/office/drawing/2014/main" id="{2B791680-7651-ED13-B41B-5F0B83F77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830473"/>
                  </p:ext>
                </p:extLst>
              </p:nvPr>
            </p:nvGraphicFramePr>
            <p:xfrm>
              <a:off x="-13863" y="2356144"/>
              <a:ext cx="3854933" cy="38622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75959">
                      <a:extLst>
                        <a:ext uri="{9D8B030D-6E8A-4147-A177-3AD203B41FA5}">
                          <a16:colId xmlns:a16="http://schemas.microsoft.com/office/drawing/2014/main" val="2634113666"/>
                        </a:ext>
                      </a:extLst>
                    </a:gridCol>
                    <a:gridCol w="2478974">
                      <a:extLst>
                        <a:ext uri="{9D8B030D-6E8A-4147-A177-3AD203B41FA5}">
                          <a16:colId xmlns:a16="http://schemas.microsoft.com/office/drawing/2014/main" val="3842442756"/>
                        </a:ext>
                      </a:extLst>
                    </a:gridCol>
                  </a:tblGrid>
                  <a:tr h="667258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909" r="-182301" b="-4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909" r="-980" b="-47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212375"/>
                      </a:ext>
                    </a:extLst>
                  </a:tr>
                  <a:tr h="667258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101835" r="-182301" b="-3834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101835" r="-980" b="-3834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8017062"/>
                      </a:ext>
                    </a:extLst>
                  </a:tr>
                  <a:tr h="47053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282051" r="-182301" b="-435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282051" r="-980" b="-435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9563604"/>
                      </a:ext>
                    </a:extLst>
                  </a:tr>
                  <a:tr h="47053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387013" r="-182301" b="-341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387013" r="-980" b="-3415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509525"/>
                      </a:ext>
                    </a:extLst>
                  </a:tr>
                  <a:tr h="667258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340909" r="-182301" b="-13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340909" r="-980" b="-13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511871"/>
                      </a:ext>
                    </a:extLst>
                  </a:tr>
                  <a:tr h="448882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655405" r="-182301" b="-1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655405" r="-980" b="-1067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859109"/>
                      </a:ext>
                    </a:extLst>
                  </a:tr>
                  <a:tr h="47053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442" t="-725974" r="-182301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55637" t="-725974" r="-980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639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Szabadkéz 3">
                <a:extLst>
                  <a:ext uri="{FF2B5EF4-FFF2-40B4-BE49-F238E27FC236}">
                    <a16:creationId xmlns:a16="http://schemas.microsoft.com/office/drawing/2014/main" id="{CA2C8FE9-8C53-30BA-5704-39003B3CB95E}"/>
                  </a:ext>
                </a:extLst>
              </p14:cNvPr>
              <p14:cNvContentPartPr/>
              <p14:nvPr/>
            </p14:nvContentPartPr>
            <p14:xfrm>
              <a:off x="3620076" y="2567462"/>
              <a:ext cx="3037680" cy="112320"/>
            </p14:xfrm>
          </p:contentPart>
        </mc:Choice>
        <mc:Fallback xmlns="">
          <p:pic>
            <p:nvPicPr>
              <p:cNvPr id="4" name="Szabadkéz 3">
                <a:extLst>
                  <a:ext uri="{FF2B5EF4-FFF2-40B4-BE49-F238E27FC236}">
                    <a16:creationId xmlns:a16="http://schemas.microsoft.com/office/drawing/2014/main" id="{CA2C8FE9-8C53-30BA-5704-39003B3CB9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1436" y="2558822"/>
                <a:ext cx="30553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Szabadkéz 4">
                <a:extLst>
                  <a:ext uri="{FF2B5EF4-FFF2-40B4-BE49-F238E27FC236}">
                    <a16:creationId xmlns:a16="http://schemas.microsoft.com/office/drawing/2014/main" id="{27A33411-48F3-E32B-BB41-BC1D790CAB05}"/>
                  </a:ext>
                </a:extLst>
              </p14:cNvPr>
              <p14:cNvContentPartPr/>
              <p14:nvPr/>
            </p14:nvContentPartPr>
            <p14:xfrm>
              <a:off x="6400716" y="2576102"/>
              <a:ext cx="279000" cy="176040"/>
            </p14:xfrm>
          </p:contentPart>
        </mc:Choice>
        <mc:Fallback xmlns="">
          <p:pic>
            <p:nvPicPr>
              <p:cNvPr id="5" name="Szabadkéz 4">
                <a:extLst>
                  <a:ext uri="{FF2B5EF4-FFF2-40B4-BE49-F238E27FC236}">
                    <a16:creationId xmlns:a16="http://schemas.microsoft.com/office/drawing/2014/main" id="{27A33411-48F3-E32B-BB41-BC1D790CAB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91716" y="2567462"/>
                <a:ext cx="29664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72564E9D-3D2C-7B23-96F9-F88F91F56D2B}"/>
              </a:ext>
            </a:extLst>
          </p:cNvPr>
          <p:cNvGrpSpPr/>
          <p:nvPr/>
        </p:nvGrpSpPr>
        <p:grpSpPr>
          <a:xfrm>
            <a:off x="3749676" y="3203942"/>
            <a:ext cx="5140440" cy="143640"/>
            <a:chOff x="3749676" y="3203942"/>
            <a:chExt cx="514044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Szabadkéz 6">
                  <a:extLst>
                    <a:ext uri="{FF2B5EF4-FFF2-40B4-BE49-F238E27FC236}">
                      <a16:creationId xmlns:a16="http://schemas.microsoft.com/office/drawing/2014/main" id="{4277C1FE-6673-C84A-9FE8-22DFA0E5A241}"/>
                    </a:ext>
                  </a:extLst>
                </p14:cNvPr>
                <p14:cNvContentPartPr/>
                <p14:nvPr/>
              </p14:nvContentPartPr>
              <p14:xfrm>
                <a:off x="3749676" y="3203942"/>
                <a:ext cx="5140440" cy="143640"/>
              </p14:xfrm>
            </p:contentPart>
          </mc:Choice>
          <mc:Fallback xmlns="">
            <p:pic>
              <p:nvPicPr>
                <p:cNvPr id="7" name="Szabadkéz 6">
                  <a:extLst>
                    <a:ext uri="{FF2B5EF4-FFF2-40B4-BE49-F238E27FC236}">
                      <a16:creationId xmlns:a16="http://schemas.microsoft.com/office/drawing/2014/main" id="{4277C1FE-6673-C84A-9FE8-22DFA0E5A2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1036" y="3195302"/>
                  <a:ext cx="5158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Szabadkéz 9">
                  <a:extLst>
                    <a:ext uri="{FF2B5EF4-FFF2-40B4-BE49-F238E27FC236}">
                      <a16:creationId xmlns:a16="http://schemas.microsoft.com/office/drawing/2014/main" id="{02E6D736-9E5E-0D9E-1C68-5BAC6B83DD28}"/>
                    </a:ext>
                  </a:extLst>
                </p14:cNvPr>
                <p14:cNvContentPartPr/>
                <p14:nvPr/>
              </p14:nvContentPartPr>
              <p14:xfrm>
                <a:off x="8736396" y="3232382"/>
                <a:ext cx="123480" cy="109440"/>
              </p14:xfrm>
            </p:contentPart>
          </mc:Choice>
          <mc:Fallback xmlns="">
            <p:pic>
              <p:nvPicPr>
                <p:cNvPr id="10" name="Szabadkéz 9">
                  <a:extLst>
                    <a:ext uri="{FF2B5EF4-FFF2-40B4-BE49-F238E27FC236}">
                      <a16:creationId xmlns:a16="http://schemas.microsoft.com/office/drawing/2014/main" id="{02E6D736-9E5E-0D9E-1C68-5BAC6B83DD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27756" y="3223742"/>
                  <a:ext cx="1411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FEC8707D-E589-8AA1-69F1-7C41718D04C6}"/>
              </a:ext>
            </a:extLst>
          </p:cNvPr>
          <p:cNvGrpSpPr/>
          <p:nvPr/>
        </p:nvGrpSpPr>
        <p:grpSpPr>
          <a:xfrm>
            <a:off x="3140196" y="5181422"/>
            <a:ext cx="3958560" cy="268560"/>
            <a:chOff x="3140196" y="5181422"/>
            <a:chExt cx="395856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009C9764-5672-095F-B6D9-117A661ADED0}"/>
                    </a:ext>
                  </a:extLst>
                </p14:cNvPr>
                <p14:cNvContentPartPr/>
                <p14:nvPr/>
              </p14:nvContentPartPr>
              <p14:xfrm>
                <a:off x="3140196" y="5199062"/>
                <a:ext cx="3955680" cy="25092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009C9764-5672-095F-B6D9-117A661ADE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31196" y="5190062"/>
                  <a:ext cx="3973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DA6809B4-69BA-6318-D689-936F4F8BA312}"/>
                    </a:ext>
                  </a:extLst>
                </p14:cNvPr>
                <p14:cNvContentPartPr/>
                <p14:nvPr/>
              </p14:nvContentPartPr>
              <p14:xfrm>
                <a:off x="6935676" y="5181422"/>
                <a:ext cx="163080" cy="155880"/>
              </p14:xfrm>
            </p:contentPart>
          </mc:Choice>
          <mc:Fallback xmlns=""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DA6809B4-69BA-6318-D689-936F4F8BA3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26676" y="5172422"/>
                  <a:ext cx="1807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68C6FB05-E129-21DF-3020-4120AD586F56}"/>
              </a:ext>
            </a:extLst>
          </p:cNvPr>
          <p:cNvGrpSpPr/>
          <p:nvPr/>
        </p:nvGrpSpPr>
        <p:grpSpPr>
          <a:xfrm>
            <a:off x="1458276" y="4368542"/>
            <a:ext cx="287640" cy="515880"/>
            <a:chOff x="1458276" y="4368542"/>
            <a:chExt cx="28764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D0AD75E6-0D56-45FD-A161-3D27DF0D0D35}"/>
                    </a:ext>
                  </a:extLst>
                </p14:cNvPr>
                <p14:cNvContentPartPr/>
                <p14:nvPr/>
              </p14:nvContentPartPr>
              <p14:xfrm>
                <a:off x="1607676" y="4368542"/>
                <a:ext cx="138240" cy="120600"/>
              </p14:xfrm>
            </p:contentPart>
          </mc:Choice>
          <mc:Fallback xmlns=""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D0AD75E6-0D56-45FD-A161-3D27DF0D0D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99036" y="4359542"/>
                  <a:ext cx="155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Szabadkéz 19">
                  <a:extLst>
                    <a:ext uri="{FF2B5EF4-FFF2-40B4-BE49-F238E27FC236}">
                      <a16:creationId xmlns:a16="http://schemas.microsoft.com/office/drawing/2014/main" id="{1D982B2C-9C25-8E10-D2D6-DBB26589D952}"/>
                    </a:ext>
                  </a:extLst>
                </p14:cNvPr>
                <p14:cNvContentPartPr/>
                <p14:nvPr/>
              </p14:nvContentPartPr>
              <p14:xfrm>
                <a:off x="1458276" y="4627022"/>
                <a:ext cx="19440" cy="257400"/>
              </p14:xfrm>
            </p:contentPart>
          </mc:Choice>
          <mc:Fallback xmlns="">
            <p:pic>
              <p:nvPicPr>
                <p:cNvPr id="20" name="Szabadkéz 19">
                  <a:extLst>
                    <a:ext uri="{FF2B5EF4-FFF2-40B4-BE49-F238E27FC236}">
                      <a16:creationId xmlns:a16="http://schemas.microsoft.com/office/drawing/2014/main" id="{1D982B2C-9C25-8E10-D2D6-DBB26589D9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49636" y="4618382"/>
                  <a:ext cx="3708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Szabadkéz 21">
                <a:extLst>
                  <a:ext uri="{FF2B5EF4-FFF2-40B4-BE49-F238E27FC236}">
                    <a16:creationId xmlns:a16="http://schemas.microsoft.com/office/drawing/2014/main" id="{CA1C3744-6076-774E-3C7C-A9CCD5C4FEF7}"/>
                  </a:ext>
                </a:extLst>
              </p14:cNvPr>
              <p14:cNvContentPartPr/>
              <p14:nvPr/>
            </p14:nvContentPartPr>
            <p14:xfrm>
              <a:off x="1394196" y="5153342"/>
              <a:ext cx="24840" cy="345240"/>
            </p14:xfrm>
          </p:contentPart>
        </mc:Choice>
        <mc:Fallback xmlns="">
          <p:pic>
            <p:nvPicPr>
              <p:cNvPr id="22" name="Szabadkéz 21">
                <a:extLst>
                  <a:ext uri="{FF2B5EF4-FFF2-40B4-BE49-F238E27FC236}">
                    <a16:creationId xmlns:a16="http://schemas.microsoft.com/office/drawing/2014/main" id="{CA1C3744-6076-774E-3C7C-A9CCD5C4FEF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85556" y="5144702"/>
                <a:ext cx="42480" cy="36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12505DE7-C03B-358F-2D63-84D0C5BAA8CC}"/>
              </a:ext>
            </a:extLst>
          </p:cNvPr>
          <p:cNvGrpSpPr/>
          <p:nvPr/>
        </p:nvGrpSpPr>
        <p:grpSpPr>
          <a:xfrm>
            <a:off x="1366836" y="5910782"/>
            <a:ext cx="6757560" cy="491400"/>
            <a:chOff x="1366836" y="5910782"/>
            <a:chExt cx="67575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Szabadkéz 24">
                  <a:extLst>
                    <a:ext uri="{FF2B5EF4-FFF2-40B4-BE49-F238E27FC236}">
                      <a16:creationId xmlns:a16="http://schemas.microsoft.com/office/drawing/2014/main" id="{22C38F1D-081C-4D7F-BD0B-A0EF0EB92F24}"/>
                    </a:ext>
                  </a:extLst>
                </p14:cNvPr>
                <p14:cNvContentPartPr/>
                <p14:nvPr/>
              </p14:nvContentPartPr>
              <p14:xfrm>
                <a:off x="1366836" y="5910782"/>
                <a:ext cx="270720" cy="300960"/>
              </p14:xfrm>
            </p:contentPart>
          </mc:Choice>
          <mc:Fallback xmlns="">
            <p:pic>
              <p:nvPicPr>
                <p:cNvPr id="25" name="Szabadkéz 24">
                  <a:extLst>
                    <a:ext uri="{FF2B5EF4-FFF2-40B4-BE49-F238E27FC236}">
                      <a16:creationId xmlns:a16="http://schemas.microsoft.com/office/drawing/2014/main" id="{22C38F1D-081C-4D7F-BD0B-A0EF0EB92F2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57836" y="5902142"/>
                  <a:ext cx="288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Szabadkéz 27">
                  <a:extLst>
                    <a:ext uri="{FF2B5EF4-FFF2-40B4-BE49-F238E27FC236}">
                      <a16:creationId xmlns:a16="http://schemas.microsoft.com/office/drawing/2014/main" id="{FCA35D3B-9977-F594-15B4-0D957F72C90F}"/>
                    </a:ext>
                  </a:extLst>
                </p14:cNvPr>
                <p14:cNvContentPartPr/>
                <p14:nvPr/>
              </p14:nvContentPartPr>
              <p14:xfrm>
                <a:off x="1939236" y="6289862"/>
                <a:ext cx="455760" cy="112320"/>
              </p14:xfrm>
            </p:contentPart>
          </mc:Choice>
          <mc:Fallback xmlns="">
            <p:pic>
              <p:nvPicPr>
                <p:cNvPr id="28" name="Szabadkéz 27">
                  <a:extLst>
                    <a:ext uri="{FF2B5EF4-FFF2-40B4-BE49-F238E27FC236}">
                      <a16:creationId xmlns:a16="http://schemas.microsoft.com/office/drawing/2014/main" id="{FCA35D3B-9977-F594-15B4-0D957F72C90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30596" y="6280862"/>
                  <a:ext cx="473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Szabadkéz 30">
                  <a:extLst>
                    <a:ext uri="{FF2B5EF4-FFF2-40B4-BE49-F238E27FC236}">
                      <a16:creationId xmlns:a16="http://schemas.microsoft.com/office/drawing/2014/main" id="{E3EC8FB9-13B5-3131-122B-DDE52C50A8D5}"/>
                    </a:ext>
                  </a:extLst>
                </p14:cNvPr>
                <p14:cNvContentPartPr/>
                <p14:nvPr/>
              </p14:nvContentPartPr>
              <p14:xfrm>
                <a:off x="2862996" y="6325502"/>
                <a:ext cx="484920" cy="29160"/>
              </p14:xfrm>
            </p:contentPart>
          </mc:Choice>
          <mc:Fallback xmlns="">
            <p:pic>
              <p:nvPicPr>
                <p:cNvPr id="31" name="Szabadkéz 30">
                  <a:extLst>
                    <a:ext uri="{FF2B5EF4-FFF2-40B4-BE49-F238E27FC236}">
                      <a16:creationId xmlns:a16="http://schemas.microsoft.com/office/drawing/2014/main" id="{E3EC8FB9-13B5-3131-122B-DDE52C50A8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4356" y="6316502"/>
                  <a:ext cx="502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Szabadkéz 31">
                  <a:extLst>
                    <a:ext uri="{FF2B5EF4-FFF2-40B4-BE49-F238E27FC236}">
                      <a16:creationId xmlns:a16="http://schemas.microsoft.com/office/drawing/2014/main" id="{05358DE3-E5D7-653A-3CDE-3EFAEE1E2BC1}"/>
                    </a:ext>
                  </a:extLst>
                </p14:cNvPr>
                <p14:cNvContentPartPr/>
                <p14:nvPr/>
              </p14:nvContentPartPr>
              <p14:xfrm>
                <a:off x="3796116" y="6223982"/>
                <a:ext cx="487080" cy="47160"/>
              </p14:xfrm>
            </p:contentPart>
          </mc:Choice>
          <mc:Fallback xmlns="">
            <p:pic>
              <p:nvPicPr>
                <p:cNvPr id="32" name="Szabadkéz 31">
                  <a:extLst>
                    <a:ext uri="{FF2B5EF4-FFF2-40B4-BE49-F238E27FC236}">
                      <a16:creationId xmlns:a16="http://schemas.microsoft.com/office/drawing/2014/main" id="{05358DE3-E5D7-653A-3CDE-3EFAEE1E2B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87116" y="6215342"/>
                  <a:ext cx="504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Szabadkéz 32">
                  <a:extLst>
                    <a:ext uri="{FF2B5EF4-FFF2-40B4-BE49-F238E27FC236}">
                      <a16:creationId xmlns:a16="http://schemas.microsoft.com/office/drawing/2014/main" id="{6C6F6CAA-C8ED-69DA-C11E-58163EBD4123}"/>
                    </a:ext>
                  </a:extLst>
                </p14:cNvPr>
                <p14:cNvContentPartPr/>
                <p14:nvPr/>
              </p14:nvContentPartPr>
              <p14:xfrm>
                <a:off x="4885476" y="6178982"/>
                <a:ext cx="316080" cy="360"/>
              </p14:xfrm>
            </p:contentPart>
          </mc:Choice>
          <mc:Fallback xmlns="">
            <p:pic>
              <p:nvPicPr>
                <p:cNvPr id="33" name="Szabadkéz 32">
                  <a:extLst>
                    <a:ext uri="{FF2B5EF4-FFF2-40B4-BE49-F238E27FC236}">
                      <a16:creationId xmlns:a16="http://schemas.microsoft.com/office/drawing/2014/main" id="{6C6F6CAA-C8ED-69DA-C11E-58163EBD41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76836" y="6169982"/>
                  <a:ext cx="33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Szabadkéz 33">
                  <a:extLst>
                    <a:ext uri="{FF2B5EF4-FFF2-40B4-BE49-F238E27FC236}">
                      <a16:creationId xmlns:a16="http://schemas.microsoft.com/office/drawing/2014/main" id="{1AD8BF76-CDF1-3FB0-A8D5-EB193BB12291}"/>
                    </a:ext>
                  </a:extLst>
                </p14:cNvPr>
                <p14:cNvContentPartPr/>
                <p14:nvPr/>
              </p14:nvContentPartPr>
              <p14:xfrm>
                <a:off x="5559756" y="6150542"/>
                <a:ext cx="287640" cy="28440"/>
              </p14:xfrm>
            </p:contentPart>
          </mc:Choice>
          <mc:Fallback xmlns="">
            <p:pic>
              <p:nvPicPr>
                <p:cNvPr id="34" name="Szabadkéz 33">
                  <a:extLst>
                    <a:ext uri="{FF2B5EF4-FFF2-40B4-BE49-F238E27FC236}">
                      <a16:creationId xmlns:a16="http://schemas.microsoft.com/office/drawing/2014/main" id="{1AD8BF76-CDF1-3FB0-A8D5-EB193BB1229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50756" y="6141902"/>
                  <a:ext cx="305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Szabadkéz 37">
                  <a:extLst>
                    <a:ext uri="{FF2B5EF4-FFF2-40B4-BE49-F238E27FC236}">
                      <a16:creationId xmlns:a16="http://schemas.microsoft.com/office/drawing/2014/main" id="{DC45E10B-B5E8-CCFE-6A36-1835191B8F52}"/>
                    </a:ext>
                  </a:extLst>
                </p14:cNvPr>
                <p14:cNvContentPartPr/>
                <p14:nvPr/>
              </p14:nvContentPartPr>
              <p14:xfrm>
                <a:off x="6271116" y="6159542"/>
                <a:ext cx="332280" cy="10800"/>
              </p14:xfrm>
            </p:contentPart>
          </mc:Choice>
          <mc:Fallback xmlns="">
            <p:pic>
              <p:nvPicPr>
                <p:cNvPr id="38" name="Szabadkéz 37">
                  <a:extLst>
                    <a:ext uri="{FF2B5EF4-FFF2-40B4-BE49-F238E27FC236}">
                      <a16:creationId xmlns:a16="http://schemas.microsoft.com/office/drawing/2014/main" id="{DC45E10B-B5E8-CCFE-6A36-1835191B8F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62116" y="6150902"/>
                  <a:ext cx="349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Szabadkéz 41">
                  <a:extLst>
                    <a:ext uri="{FF2B5EF4-FFF2-40B4-BE49-F238E27FC236}">
                      <a16:creationId xmlns:a16="http://schemas.microsoft.com/office/drawing/2014/main" id="{3E42B0F4-167B-0B6E-C268-7DD0A87DACFD}"/>
                    </a:ext>
                  </a:extLst>
                </p14:cNvPr>
                <p14:cNvContentPartPr/>
                <p14:nvPr/>
              </p14:nvContentPartPr>
              <p14:xfrm>
                <a:off x="7037556" y="6170342"/>
                <a:ext cx="231480" cy="18000"/>
              </p14:xfrm>
            </p:contentPart>
          </mc:Choice>
          <mc:Fallback xmlns="">
            <p:pic>
              <p:nvPicPr>
                <p:cNvPr id="42" name="Szabadkéz 41">
                  <a:extLst>
                    <a:ext uri="{FF2B5EF4-FFF2-40B4-BE49-F238E27FC236}">
                      <a16:creationId xmlns:a16="http://schemas.microsoft.com/office/drawing/2014/main" id="{3E42B0F4-167B-0B6E-C268-7DD0A87DACF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28916" y="6161342"/>
                  <a:ext cx="24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Szabadkéz 45">
                  <a:extLst>
                    <a:ext uri="{FF2B5EF4-FFF2-40B4-BE49-F238E27FC236}">
                      <a16:creationId xmlns:a16="http://schemas.microsoft.com/office/drawing/2014/main" id="{515E933F-979E-AD5C-A438-308284E23511}"/>
                    </a:ext>
                  </a:extLst>
                </p14:cNvPr>
                <p14:cNvContentPartPr/>
                <p14:nvPr/>
              </p14:nvContentPartPr>
              <p14:xfrm>
                <a:off x="7721196" y="6092222"/>
                <a:ext cx="403200" cy="87120"/>
              </p14:xfrm>
            </p:contentPart>
          </mc:Choice>
          <mc:Fallback xmlns="">
            <p:pic>
              <p:nvPicPr>
                <p:cNvPr id="46" name="Szabadkéz 45">
                  <a:extLst>
                    <a:ext uri="{FF2B5EF4-FFF2-40B4-BE49-F238E27FC236}">
                      <a16:creationId xmlns:a16="http://schemas.microsoft.com/office/drawing/2014/main" id="{515E933F-979E-AD5C-A438-308284E235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12196" y="6083582"/>
                  <a:ext cx="420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Szabadkéz 47">
                  <a:extLst>
                    <a:ext uri="{FF2B5EF4-FFF2-40B4-BE49-F238E27FC236}">
                      <a16:creationId xmlns:a16="http://schemas.microsoft.com/office/drawing/2014/main" id="{7DCF7A03-F5B9-3F12-28E8-4C214AFC2975}"/>
                    </a:ext>
                  </a:extLst>
                </p14:cNvPr>
                <p14:cNvContentPartPr/>
                <p14:nvPr/>
              </p14:nvContentPartPr>
              <p14:xfrm>
                <a:off x="7924236" y="6077102"/>
                <a:ext cx="196200" cy="156600"/>
              </p14:xfrm>
            </p:contentPart>
          </mc:Choice>
          <mc:Fallback xmlns="">
            <p:pic>
              <p:nvPicPr>
                <p:cNvPr id="48" name="Szabadkéz 47">
                  <a:extLst>
                    <a:ext uri="{FF2B5EF4-FFF2-40B4-BE49-F238E27FC236}">
                      <a16:creationId xmlns:a16="http://schemas.microsoft.com/office/drawing/2014/main" id="{7DCF7A03-F5B9-3F12-28E8-4C214AFC29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15596" y="6068102"/>
                  <a:ext cx="213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Szabadkéz 51">
                  <a:extLst>
                    <a:ext uri="{FF2B5EF4-FFF2-40B4-BE49-F238E27FC236}">
                      <a16:creationId xmlns:a16="http://schemas.microsoft.com/office/drawing/2014/main" id="{E526D880-8D02-77D3-FFEA-FEE40305C33E}"/>
                    </a:ext>
                  </a:extLst>
                </p14:cNvPr>
                <p14:cNvContentPartPr/>
                <p14:nvPr/>
              </p14:nvContentPartPr>
              <p14:xfrm>
                <a:off x="3342876" y="6031022"/>
                <a:ext cx="378720" cy="28800"/>
              </p14:xfrm>
            </p:contentPart>
          </mc:Choice>
          <mc:Fallback xmlns="">
            <p:pic>
              <p:nvPicPr>
                <p:cNvPr id="52" name="Szabadkéz 51">
                  <a:extLst>
                    <a:ext uri="{FF2B5EF4-FFF2-40B4-BE49-F238E27FC236}">
                      <a16:creationId xmlns:a16="http://schemas.microsoft.com/office/drawing/2014/main" id="{E526D880-8D02-77D3-FFEA-FEE40305C3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34236" y="6022022"/>
                  <a:ext cx="39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Szabadkéz 52">
                  <a:extLst>
                    <a:ext uri="{FF2B5EF4-FFF2-40B4-BE49-F238E27FC236}">
                      <a16:creationId xmlns:a16="http://schemas.microsoft.com/office/drawing/2014/main" id="{62F05493-0613-0469-FB5D-17A7A3D62044}"/>
                    </a:ext>
                  </a:extLst>
                </p14:cNvPr>
                <p14:cNvContentPartPr/>
                <p14:nvPr/>
              </p14:nvContentPartPr>
              <p14:xfrm>
                <a:off x="3962076" y="6058742"/>
                <a:ext cx="416880" cy="360"/>
              </p14:xfrm>
            </p:contentPart>
          </mc:Choice>
          <mc:Fallback xmlns="">
            <p:pic>
              <p:nvPicPr>
                <p:cNvPr id="53" name="Szabadkéz 52">
                  <a:extLst>
                    <a:ext uri="{FF2B5EF4-FFF2-40B4-BE49-F238E27FC236}">
                      <a16:creationId xmlns:a16="http://schemas.microsoft.com/office/drawing/2014/main" id="{62F05493-0613-0469-FB5D-17A7A3D620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53436" y="6050102"/>
                  <a:ext cx="434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Szabadkéz 53">
                  <a:extLst>
                    <a:ext uri="{FF2B5EF4-FFF2-40B4-BE49-F238E27FC236}">
                      <a16:creationId xmlns:a16="http://schemas.microsoft.com/office/drawing/2014/main" id="{696699BD-143E-49CB-3F4A-0B22F4E86835}"/>
                    </a:ext>
                  </a:extLst>
                </p14:cNvPr>
                <p14:cNvContentPartPr/>
                <p14:nvPr/>
              </p14:nvContentPartPr>
              <p14:xfrm>
                <a:off x="4682796" y="6021302"/>
                <a:ext cx="430560" cy="37800"/>
              </p14:xfrm>
            </p:contentPart>
          </mc:Choice>
          <mc:Fallback xmlns="">
            <p:pic>
              <p:nvPicPr>
                <p:cNvPr id="54" name="Szabadkéz 53">
                  <a:extLst>
                    <a:ext uri="{FF2B5EF4-FFF2-40B4-BE49-F238E27FC236}">
                      <a16:creationId xmlns:a16="http://schemas.microsoft.com/office/drawing/2014/main" id="{696699BD-143E-49CB-3F4A-0B22F4E8683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73796" y="6012662"/>
                  <a:ext cx="44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5" name="Szabadkéz 54">
                  <a:extLst>
                    <a:ext uri="{FF2B5EF4-FFF2-40B4-BE49-F238E27FC236}">
                      <a16:creationId xmlns:a16="http://schemas.microsoft.com/office/drawing/2014/main" id="{04221801-D008-B145-F324-846DAF5F5028}"/>
                    </a:ext>
                  </a:extLst>
                </p14:cNvPr>
                <p14:cNvContentPartPr/>
                <p14:nvPr/>
              </p14:nvContentPartPr>
              <p14:xfrm>
                <a:off x="5393436" y="6030662"/>
                <a:ext cx="342360" cy="47160"/>
              </p14:xfrm>
            </p:contentPart>
          </mc:Choice>
          <mc:Fallback xmlns="">
            <p:pic>
              <p:nvPicPr>
                <p:cNvPr id="55" name="Szabadkéz 54">
                  <a:extLst>
                    <a:ext uri="{FF2B5EF4-FFF2-40B4-BE49-F238E27FC236}">
                      <a16:creationId xmlns:a16="http://schemas.microsoft.com/office/drawing/2014/main" id="{04221801-D008-B145-F324-846DAF5F502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84796" y="6021662"/>
                  <a:ext cx="360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Szabadkéz 55">
                  <a:extLst>
                    <a:ext uri="{FF2B5EF4-FFF2-40B4-BE49-F238E27FC236}">
                      <a16:creationId xmlns:a16="http://schemas.microsoft.com/office/drawing/2014/main" id="{C0AFA53E-C925-5ACA-B1F0-F5E9495E9375}"/>
                    </a:ext>
                  </a:extLst>
                </p14:cNvPr>
                <p14:cNvContentPartPr/>
                <p14:nvPr/>
              </p14:nvContentPartPr>
              <p14:xfrm>
                <a:off x="6049356" y="6048662"/>
                <a:ext cx="295560" cy="29160"/>
              </p14:xfrm>
            </p:contentPart>
          </mc:Choice>
          <mc:Fallback xmlns="">
            <p:pic>
              <p:nvPicPr>
                <p:cNvPr id="56" name="Szabadkéz 55">
                  <a:extLst>
                    <a:ext uri="{FF2B5EF4-FFF2-40B4-BE49-F238E27FC236}">
                      <a16:creationId xmlns:a16="http://schemas.microsoft.com/office/drawing/2014/main" id="{C0AFA53E-C925-5ACA-B1F0-F5E9495E937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40356" y="6040022"/>
                  <a:ext cx="31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8" name="Szabadkéz 57">
                  <a:extLst>
                    <a:ext uri="{FF2B5EF4-FFF2-40B4-BE49-F238E27FC236}">
                      <a16:creationId xmlns:a16="http://schemas.microsoft.com/office/drawing/2014/main" id="{44600B06-9BF5-52A8-6ADA-DF1A200B0E02}"/>
                    </a:ext>
                  </a:extLst>
                </p14:cNvPr>
                <p14:cNvContentPartPr/>
                <p14:nvPr/>
              </p14:nvContentPartPr>
              <p14:xfrm>
                <a:off x="6594396" y="6077102"/>
                <a:ext cx="298080" cy="360"/>
              </p14:xfrm>
            </p:contentPart>
          </mc:Choice>
          <mc:Fallback xmlns="">
            <p:pic>
              <p:nvPicPr>
                <p:cNvPr id="58" name="Szabadkéz 57">
                  <a:extLst>
                    <a:ext uri="{FF2B5EF4-FFF2-40B4-BE49-F238E27FC236}">
                      <a16:creationId xmlns:a16="http://schemas.microsoft.com/office/drawing/2014/main" id="{44600B06-9BF5-52A8-6ADA-DF1A200B0E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85396" y="6068462"/>
                  <a:ext cx="31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Szabadkéz 58">
                  <a:extLst>
                    <a:ext uri="{FF2B5EF4-FFF2-40B4-BE49-F238E27FC236}">
                      <a16:creationId xmlns:a16="http://schemas.microsoft.com/office/drawing/2014/main" id="{13960B6B-F031-972B-D2F9-3523295C9124}"/>
                    </a:ext>
                  </a:extLst>
                </p14:cNvPr>
                <p14:cNvContentPartPr/>
                <p14:nvPr/>
              </p14:nvContentPartPr>
              <p14:xfrm>
                <a:off x="7019556" y="6016622"/>
                <a:ext cx="160200" cy="61200"/>
              </p14:xfrm>
            </p:contentPart>
          </mc:Choice>
          <mc:Fallback xmlns="">
            <p:pic>
              <p:nvPicPr>
                <p:cNvPr id="59" name="Szabadkéz 58">
                  <a:extLst>
                    <a:ext uri="{FF2B5EF4-FFF2-40B4-BE49-F238E27FC236}">
                      <a16:creationId xmlns:a16="http://schemas.microsoft.com/office/drawing/2014/main" id="{13960B6B-F031-972B-D2F9-3523295C91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10556" y="6007622"/>
                  <a:ext cx="177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Szabadkéz 60">
                  <a:extLst>
                    <a:ext uri="{FF2B5EF4-FFF2-40B4-BE49-F238E27FC236}">
                      <a16:creationId xmlns:a16="http://schemas.microsoft.com/office/drawing/2014/main" id="{8D5D631A-AF50-5904-D1E4-F9C7F9A7CA52}"/>
                    </a:ext>
                  </a:extLst>
                </p14:cNvPr>
                <p14:cNvContentPartPr/>
                <p14:nvPr/>
              </p14:nvContentPartPr>
              <p14:xfrm>
                <a:off x="7019556" y="5984582"/>
                <a:ext cx="159120" cy="101520"/>
              </p14:xfrm>
            </p:contentPart>
          </mc:Choice>
          <mc:Fallback xmlns="">
            <p:pic>
              <p:nvPicPr>
                <p:cNvPr id="61" name="Szabadkéz 60">
                  <a:extLst>
                    <a:ext uri="{FF2B5EF4-FFF2-40B4-BE49-F238E27FC236}">
                      <a16:creationId xmlns:a16="http://schemas.microsoft.com/office/drawing/2014/main" id="{8D5D631A-AF50-5904-D1E4-F9C7F9A7CA5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10556" y="5975942"/>
                  <a:ext cx="17676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Szabadkéz 11">
                <a:extLst>
                  <a:ext uri="{FF2B5EF4-FFF2-40B4-BE49-F238E27FC236}">
                    <a16:creationId xmlns:a16="http://schemas.microsoft.com/office/drawing/2014/main" id="{71D3C85B-E66C-ADC1-FA54-1705D5C3F29E}"/>
                  </a:ext>
                </a:extLst>
              </p14:cNvPr>
              <p14:cNvContentPartPr/>
              <p14:nvPr/>
            </p14:nvContentPartPr>
            <p14:xfrm>
              <a:off x="3768036" y="3805862"/>
              <a:ext cx="1146600" cy="913680"/>
            </p14:xfrm>
          </p:contentPart>
        </mc:Choice>
        <mc:Fallback xmlns="">
          <p:pic>
            <p:nvPicPr>
              <p:cNvPr id="12" name="Szabadkéz 11">
                <a:extLst>
                  <a:ext uri="{FF2B5EF4-FFF2-40B4-BE49-F238E27FC236}">
                    <a16:creationId xmlns:a16="http://schemas.microsoft.com/office/drawing/2014/main" id="{71D3C85B-E66C-ADC1-FA54-1705D5C3F29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759396" y="3797222"/>
                <a:ext cx="116424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4" name="Szabadkéz 13">
                <a:extLst>
                  <a:ext uri="{FF2B5EF4-FFF2-40B4-BE49-F238E27FC236}">
                    <a16:creationId xmlns:a16="http://schemas.microsoft.com/office/drawing/2014/main" id="{CE569060-91A8-4B84-86ED-568D017420BF}"/>
                  </a:ext>
                </a:extLst>
              </p14:cNvPr>
              <p14:cNvContentPartPr/>
              <p14:nvPr/>
            </p14:nvContentPartPr>
            <p14:xfrm>
              <a:off x="4728516" y="3805142"/>
              <a:ext cx="174600" cy="112680"/>
            </p14:xfrm>
          </p:contentPart>
        </mc:Choice>
        <mc:Fallback xmlns="">
          <p:pic>
            <p:nvPicPr>
              <p:cNvPr id="14" name="Szabadkéz 13">
                <a:extLst>
                  <a:ext uri="{FF2B5EF4-FFF2-40B4-BE49-F238E27FC236}">
                    <a16:creationId xmlns:a16="http://schemas.microsoft.com/office/drawing/2014/main" id="{CE569060-91A8-4B84-86ED-568D017420B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19516" y="3796142"/>
                <a:ext cx="192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3" name="Szabadkéz 62">
                <a:extLst>
                  <a:ext uri="{FF2B5EF4-FFF2-40B4-BE49-F238E27FC236}">
                    <a16:creationId xmlns:a16="http://schemas.microsoft.com/office/drawing/2014/main" id="{7F7F7505-A3FF-491A-7EC2-749DC5C7AC74}"/>
                  </a:ext>
                </a:extLst>
              </p14:cNvPr>
              <p14:cNvContentPartPr/>
              <p14:nvPr/>
            </p14:nvContentPartPr>
            <p14:xfrm>
              <a:off x="3537276" y="3934382"/>
              <a:ext cx="360" cy="360"/>
            </p14:xfrm>
          </p:contentPart>
        </mc:Choice>
        <mc:Fallback xmlns="">
          <p:pic>
            <p:nvPicPr>
              <p:cNvPr id="63" name="Szabadkéz 62">
                <a:extLst>
                  <a:ext uri="{FF2B5EF4-FFF2-40B4-BE49-F238E27FC236}">
                    <a16:creationId xmlns:a16="http://schemas.microsoft.com/office/drawing/2014/main" id="{7F7F7505-A3FF-491A-7EC2-749DC5C7AC7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28276" y="39253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4" name="Szabadkéz 63">
                <a:extLst>
                  <a:ext uri="{FF2B5EF4-FFF2-40B4-BE49-F238E27FC236}">
                    <a16:creationId xmlns:a16="http://schemas.microsoft.com/office/drawing/2014/main" id="{4D2459F8-0349-CA89-435E-6A363B94D383}"/>
                  </a:ext>
                </a:extLst>
              </p14:cNvPr>
              <p14:cNvContentPartPr/>
              <p14:nvPr/>
            </p14:nvContentPartPr>
            <p14:xfrm>
              <a:off x="3648156" y="3953102"/>
              <a:ext cx="360" cy="360"/>
            </p14:xfrm>
          </p:contentPart>
        </mc:Choice>
        <mc:Fallback xmlns="">
          <p:pic>
            <p:nvPicPr>
              <p:cNvPr id="64" name="Szabadkéz 63">
                <a:extLst>
                  <a:ext uri="{FF2B5EF4-FFF2-40B4-BE49-F238E27FC236}">
                    <a16:creationId xmlns:a16="http://schemas.microsoft.com/office/drawing/2014/main" id="{4D2459F8-0349-CA89-435E-6A363B94D38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39156" y="39441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6" name="Szabadkéz 65">
                <a:extLst>
                  <a:ext uri="{FF2B5EF4-FFF2-40B4-BE49-F238E27FC236}">
                    <a16:creationId xmlns:a16="http://schemas.microsoft.com/office/drawing/2014/main" id="{6AD7EF1D-322E-09B8-56C5-5833406467A0}"/>
                  </a:ext>
                </a:extLst>
              </p14:cNvPr>
              <p14:cNvContentPartPr/>
              <p14:nvPr/>
            </p14:nvContentPartPr>
            <p14:xfrm>
              <a:off x="3851556" y="4072982"/>
              <a:ext cx="360" cy="360"/>
            </p14:xfrm>
          </p:contentPart>
        </mc:Choice>
        <mc:Fallback xmlns="">
          <p:pic>
            <p:nvPicPr>
              <p:cNvPr id="66" name="Szabadkéz 65">
                <a:extLst>
                  <a:ext uri="{FF2B5EF4-FFF2-40B4-BE49-F238E27FC236}">
                    <a16:creationId xmlns:a16="http://schemas.microsoft.com/office/drawing/2014/main" id="{6AD7EF1D-322E-09B8-56C5-5833406467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42556" y="40643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7" name="Szabadkéz 66">
                <a:extLst>
                  <a:ext uri="{FF2B5EF4-FFF2-40B4-BE49-F238E27FC236}">
                    <a16:creationId xmlns:a16="http://schemas.microsoft.com/office/drawing/2014/main" id="{E4F97750-3927-3439-29EB-1DF11D2CB70A}"/>
                  </a:ext>
                </a:extLst>
              </p14:cNvPr>
              <p14:cNvContentPartPr/>
              <p14:nvPr/>
            </p14:nvContentPartPr>
            <p14:xfrm>
              <a:off x="3971436" y="4100342"/>
              <a:ext cx="360" cy="360"/>
            </p14:xfrm>
          </p:contentPart>
        </mc:Choice>
        <mc:Fallback xmlns="">
          <p:pic>
            <p:nvPicPr>
              <p:cNvPr id="67" name="Szabadkéz 66">
                <a:extLst>
                  <a:ext uri="{FF2B5EF4-FFF2-40B4-BE49-F238E27FC236}">
                    <a16:creationId xmlns:a16="http://schemas.microsoft.com/office/drawing/2014/main" id="{E4F97750-3927-3439-29EB-1DF11D2CB70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62436" y="40917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Szabadkéz 67">
                <a:extLst>
                  <a:ext uri="{FF2B5EF4-FFF2-40B4-BE49-F238E27FC236}">
                    <a16:creationId xmlns:a16="http://schemas.microsoft.com/office/drawing/2014/main" id="{8DCC6CAD-80FC-CE66-C595-5716AFC528AB}"/>
                  </a:ext>
                </a:extLst>
              </p14:cNvPr>
              <p14:cNvContentPartPr/>
              <p14:nvPr/>
            </p14:nvContentPartPr>
            <p14:xfrm>
              <a:off x="4109676" y="4165142"/>
              <a:ext cx="360" cy="360"/>
            </p14:xfrm>
          </p:contentPart>
        </mc:Choice>
        <mc:Fallback xmlns="">
          <p:pic>
            <p:nvPicPr>
              <p:cNvPr id="68" name="Szabadkéz 67">
                <a:extLst>
                  <a:ext uri="{FF2B5EF4-FFF2-40B4-BE49-F238E27FC236}">
                    <a16:creationId xmlns:a16="http://schemas.microsoft.com/office/drawing/2014/main" id="{8DCC6CAD-80FC-CE66-C595-5716AFC528A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01036" y="41561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9" name="Szabadkéz 68">
                <a:extLst>
                  <a:ext uri="{FF2B5EF4-FFF2-40B4-BE49-F238E27FC236}">
                    <a16:creationId xmlns:a16="http://schemas.microsoft.com/office/drawing/2014/main" id="{A78074A4-46CD-D42B-EAC7-75AA700B1D2F}"/>
                  </a:ext>
                </a:extLst>
              </p14:cNvPr>
              <p14:cNvContentPartPr/>
              <p14:nvPr/>
            </p14:nvContentPartPr>
            <p14:xfrm>
              <a:off x="4257636" y="4257662"/>
              <a:ext cx="360" cy="360"/>
            </p14:xfrm>
          </p:contentPart>
        </mc:Choice>
        <mc:Fallback xmlns="">
          <p:pic>
            <p:nvPicPr>
              <p:cNvPr id="69" name="Szabadkéz 68">
                <a:extLst>
                  <a:ext uri="{FF2B5EF4-FFF2-40B4-BE49-F238E27FC236}">
                    <a16:creationId xmlns:a16="http://schemas.microsoft.com/office/drawing/2014/main" id="{A78074A4-46CD-D42B-EAC7-75AA700B1D2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48996" y="42486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0" name="Szabadkéz 69">
                <a:extLst>
                  <a:ext uri="{FF2B5EF4-FFF2-40B4-BE49-F238E27FC236}">
                    <a16:creationId xmlns:a16="http://schemas.microsoft.com/office/drawing/2014/main" id="{4A955EA8-99E5-BA76-659D-A2FA4A679864}"/>
                  </a:ext>
                </a:extLst>
              </p14:cNvPr>
              <p14:cNvContentPartPr/>
              <p14:nvPr/>
            </p14:nvContentPartPr>
            <p14:xfrm>
              <a:off x="4395876" y="4294742"/>
              <a:ext cx="360" cy="360"/>
            </p14:xfrm>
          </p:contentPart>
        </mc:Choice>
        <mc:Fallback xmlns="">
          <p:pic>
            <p:nvPicPr>
              <p:cNvPr id="70" name="Szabadkéz 69">
                <a:extLst>
                  <a:ext uri="{FF2B5EF4-FFF2-40B4-BE49-F238E27FC236}">
                    <a16:creationId xmlns:a16="http://schemas.microsoft.com/office/drawing/2014/main" id="{4A955EA8-99E5-BA76-659D-A2FA4A67986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387236" y="42857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3" name="Szabadkéz 72">
                <a:extLst>
                  <a:ext uri="{FF2B5EF4-FFF2-40B4-BE49-F238E27FC236}">
                    <a16:creationId xmlns:a16="http://schemas.microsoft.com/office/drawing/2014/main" id="{175656B7-0DE1-FAD0-522A-319002752067}"/>
                  </a:ext>
                </a:extLst>
              </p14:cNvPr>
              <p14:cNvContentPartPr/>
              <p14:nvPr/>
            </p14:nvContentPartPr>
            <p14:xfrm>
              <a:off x="4525476" y="4359182"/>
              <a:ext cx="360" cy="360"/>
            </p14:xfrm>
          </p:contentPart>
        </mc:Choice>
        <mc:Fallback xmlns="">
          <p:pic>
            <p:nvPicPr>
              <p:cNvPr id="73" name="Szabadkéz 72">
                <a:extLst>
                  <a:ext uri="{FF2B5EF4-FFF2-40B4-BE49-F238E27FC236}">
                    <a16:creationId xmlns:a16="http://schemas.microsoft.com/office/drawing/2014/main" id="{175656B7-0DE1-FAD0-522A-31900275206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16836" y="43505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5" name="Szabadkéz 74">
                <a:extLst>
                  <a:ext uri="{FF2B5EF4-FFF2-40B4-BE49-F238E27FC236}">
                    <a16:creationId xmlns:a16="http://schemas.microsoft.com/office/drawing/2014/main" id="{0632EDF6-A055-12A8-34F0-90313E45E65F}"/>
                  </a:ext>
                </a:extLst>
              </p14:cNvPr>
              <p14:cNvContentPartPr/>
              <p14:nvPr/>
            </p14:nvContentPartPr>
            <p14:xfrm>
              <a:off x="4627356" y="4405622"/>
              <a:ext cx="360" cy="360"/>
            </p14:xfrm>
          </p:contentPart>
        </mc:Choice>
        <mc:Fallback xmlns="">
          <p:pic>
            <p:nvPicPr>
              <p:cNvPr id="75" name="Szabadkéz 74">
                <a:extLst>
                  <a:ext uri="{FF2B5EF4-FFF2-40B4-BE49-F238E27FC236}">
                    <a16:creationId xmlns:a16="http://schemas.microsoft.com/office/drawing/2014/main" id="{0632EDF6-A055-12A8-34F0-90313E45E65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18356" y="43966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Szabadkéz 76">
                <a:extLst>
                  <a:ext uri="{FF2B5EF4-FFF2-40B4-BE49-F238E27FC236}">
                    <a16:creationId xmlns:a16="http://schemas.microsoft.com/office/drawing/2014/main" id="{628CC1B9-E8A2-CAE3-AA59-ABD6ECF7D4EE}"/>
                  </a:ext>
                </a:extLst>
              </p14:cNvPr>
              <p14:cNvContentPartPr/>
              <p14:nvPr/>
            </p14:nvContentPartPr>
            <p14:xfrm>
              <a:off x="4728516" y="4488422"/>
              <a:ext cx="360" cy="360"/>
            </p14:xfrm>
          </p:contentPart>
        </mc:Choice>
        <mc:Fallback xmlns="">
          <p:pic>
            <p:nvPicPr>
              <p:cNvPr id="77" name="Szabadkéz 76">
                <a:extLst>
                  <a:ext uri="{FF2B5EF4-FFF2-40B4-BE49-F238E27FC236}">
                    <a16:creationId xmlns:a16="http://schemas.microsoft.com/office/drawing/2014/main" id="{628CC1B9-E8A2-CAE3-AA59-ABD6ECF7D4E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19516" y="44794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8" name="Szabadkéz 77">
                <a:extLst>
                  <a:ext uri="{FF2B5EF4-FFF2-40B4-BE49-F238E27FC236}">
                    <a16:creationId xmlns:a16="http://schemas.microsoft.com/office/drawing/2014/main" id="{F6487CDB-8EDD-44A5-5969-87D1D7C7ED52}"/>
                  </a:ext>
                </a:extLst>
              </p14:cNvPr>
              <p14:cNvContentPartPr/>
              <p14:nvPr/>
            </p14:nvContentPartPr>
            <p14:xfrm>
              <a:off x="4848756" y="4516502"/>
              <a:ext cx="360" cy="360"/>
            </p14:xfrm>
          </p:contentPart>
        </mc:Choice>
        <mc:Fallback xmlns="">
          <p:pic>
            <p:nvPicPr>
              <p:cNvPr id="78" name="Szabadkéz 77">
                <a:extLst>
                  <a:ext uri="{FF2B5EF4-FFF2-40B4-BE49-F238E27FC236}">
                    <a16:creationId xmlns:a16="http://schemas.microsoft.com/office/drawing/2014/main" id="{F6487CDB-8EDD-44A5-5969-87D1D7C7ED5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40116" y="45075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0" name="Szabadkéz 79">
                <a:extLst>
                  <a:ext uri="{FF2B5EF4-FFF2-40B4-BE49-F238E27FC236}">
                    <a16:creationId xmlns:a16="http://schemas.microsoft.com/office/drawing/2014/main" id="{5D0839B7-951B-7107-E516-AE735A7DBD93}"/>
                  </a:ext>
                </a:extLst>
              </p14:cNvPr>
              <p14:cNvContentPartPr/>
              <p14:nvPr/>
            </p14:nvContentPartPr>
            <p14:xfrm>
              <a:off x="3721956" y="3925022"/>
              <a:ext cx="360" cy="360"/>
            </p14:xfrm>
          </p:contentPart>
        </mc:Choice>
        <mc:Fallback xmlns="">
          <p:pic>
            <p:nvPicPr>
              <p:cNvPr id="80" name="Szabadkéz 79">
                <a:extLst>
                  <a:ext uri="{FF2B5EF4-FFF2-40B4-BE49-F238E27FC236}">
                    <a16:creationId xmlns:a16="http://schemas.microsoft.com/office/drawing/2014/main" id="{5D0839B7-951B-7107-E516-AE735A7DBD9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712956" y="39163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1" name="Szabadkéz 80">
                <a:extLst>
                  <a:ext uri="{FF2B5EF4-FFF2-40B4-BE49-F238E27FC236}">
                    <a16:creationId xmlns:a16="http://schemas.microsoft.com/office/drawing/2014/main" id="{3C524C71-20CC-946A-3148-F9DD1DEA2A54}"/>
                  </a:ext>
                </a:extLst>
              </p14:cNvPr>
              <p14:cNvContentPartPr/>
              <p14:nvPr/>
            </p14:nvContentPartPr>
            <p14:xfrm>
              <a:off x="3962076" y="3953102"/>
              <a:ext cx="360" cy="360"/>
            </p14:xfrm>
          </p:contentPart>
        </mc:Choice>
        <mc:Fallback xmlns="">
          <p:pic>
            <p:nvPicPr>
              <p:cNvPr id="81" name="Szabadkéz 80">
                <a:extLst>
                  <a:ext uri="{FF2B5EF4-FFF2-40B4-BE49-F238E27FC236}">
                    <a16:creationId xmlns:a16="http://schemas.microsoft.com/office/drawing/2014/main" id="{3C524C71-20CC-946A-3148-F9DD1DEA2A5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53436" y="39441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" name="Szabadkéz 81">
                <a:extLst>
                  <a:ext uri="{FF2B5EF4-FFF2-40B4-BE49-F238E27FC236}">
                    <a16:creationId xmlns:a16="http://schemas.microsoft.com/office/drawing/2014/main" id="{0C942088-E003-40AD-03E7-B67704D2B962}"/>
                  </a:ext>
                </a:extLst>
              </p14:cNvPr>
              <p14:cNvContentPartPr/>
              <p14:nvPr/>
            </p14:nvContentPartPr>
            <p14:xfrm>
              <a:off x="4156116" y="4008542"/>
              <a:ext cx="360" cy="360"/>
            </p14:xfrm>
          </p:contentPart>
        </mc:Choice>
        <mc:Fallback xmlns="">
          <p:pic>
            <p:nvPicPr>
              <p:cNvPr id="82" name="Szabadkéz 81">
                <a:extLst>
                  <a:ext uri="{FF2B5EF4-FFF2-40B4-BE49-F238E27FC236}">
                    <a16:creationId xmlns:a16="http://schemas.microsoft.com/office/drawing/2014/main" id="{0C942088-E003-40AD-03E7-B67704D2B96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47116" y="39995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3" name="Szabadkéz 82">
                <a:extLst>
                  <a:ext uri="{FF2B5EF4-FFF2-40B4-BE49-F238E27FC236}">
                    <a16:creationId xmlns:a16="http://schemas.microsoft.com/office/drawing/2014/main" id="{7E57F78E-1DFE-E181-A601-CBA3C837A75B}"/>
                  </a:ext>
                </a:extLst>
              </p14:cNvPr>
              <p14:cNvContentPartPr/>
              <p14:nvPr/>
            </p14:nvContentPartPr>
            <p14:xfrm>
              <a:off x="4294716" y="4008542"/>
              <a:ext cx="360" cy="360"/>
            </p14:xfrm>
          </p:contentPart>
        </mc:Choice>
        <mc:Fallback xmlns="">
          <p:pic>
            <p:nvPicPr>
              <p:cNvPr id="83" name="Szabadkéz 82">
                <a:extLst>
                  <a:ext uri="{FF2B5EF4-FFF2-40B4-BE49-F238E27FC236}">
                    <a16:creationId xmlns:a16="http://schemas.microsoft.com/office/drawing/2014/main" id="{7E57F78E-1DFE-E181-A601-CBA3C837A75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86076" y="39995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4" name="Szabadkéz 83">
                <a:extLst>
                  <a:ext uri="{FF2B5EF4-FFF2-40B4-BE49-F238E27FC236}">
                    <a16:creationId xmlns:a16="http://schemas.microsoft.com/office/drawing/2014/main" id="{2DA3885C-C5C2-2BD5-5D72-EECD8801E59A}"/>
                  </a:ext>
                </a:extLst>
              </p14:cNvPr>
              <p14:cNvContentPartPr/>
              <p14:nvPr/>
            </p14:nvContentPartPr>
            <p14:xfrm>
              <a:off x="4534836" y="4017542"/>
              <a:ext cx="360" cy="360"/>
            </p14:xfrm>
          </p:contentPart>
        </mc:Choice>
        <mc:Fallback xmlns="">
          <p:pic>
            <p:nvPicPr>
              <p:cNvPr id="84" name="Szabadkéz 83">
                <a:extLst>
                  <a:ext uri="{FF2B5EF4-FFF2-40B4-BE49-F238E27FC236}">
                    <a16:creationId xmlns:a16="http://schemas.microsoft.com/office/drawing/2014/main" id="{2DA3885C-C5C2-2BD5-5D72-EECD8801E59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25836" y="40089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5" name="Szabadkéz 84">
                <a:extLst>
                  <a:ext uri="{FF2B5EF4-FFF2-40B4-BE49-F238E27FC236}">
                    <a16:creationId xmlns:a16="http://schemas.microsoft.com/office/drawing/2014/main" id="{B5C8E9DC-CF6C-5202-4ADD-62D63CD346E2}"/>
                  </a:ext>
                </a:extLst>
              </p14:cNvPr>
              <p14:cNvContentPartPr/>
              <p14:nvPr/>
            </p14:nvContentPartPr>
            <p14:xfrm>
              <a:off x="4673076" y="4026902"/>
              <a:ext cx="360" cy="360"/>
            </p14:xfrm>
          </p:contentPart>
        </mc:Choice>
        <mc:Fallback xmlns="">
          <p:pic>
            <p:nvPicPr>
              <p:cNvPr id="85" name="Szabadkéz 84">
                <a:extLst>
                  <a:ext uri="{FF2B5EF4-FFF2-40B4-BE49-F238E27FC236}">
                    <a16:creationId xmlns:a16="http://schemas.microsoft.com/office/drawing/2014/main" id="{B5C8E9DC-CF6C-5202-4ADD-62D63CD346E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64076" y="40179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6" name="Szabadkéz 85">
                <a:extLst>
                  <a:ext uri="{FF2B5EF4-FFF2-40B4-BE49-F238E27FC236}">
                    <a16:creationId xmlns:a16="http://schemas.microsoft.com/office/drawing/2014/main" id="{BD5D1258-2981-5389-8A6D-19E744AEEC5B}"/>
                  </a:ext>
                </a:extLst>
              </p14:cNvPr>
              <p14:cNvContentPartPr/>
              <p14:nvPr/>
            </p14:nvContentPartPr>
            <p14:xfrm>
              <a:off x="4858116" y="4072982"/>
              <a:ext cx="360" cy="360"/>
            </p14:xfrm>
          </p:contentPart>
        </mc:Choice>
        <mc:Fallback xmlns="">
          <p:pic>
            <p:nvPicPr>
              <p:cNvPr id="86" name="Szabadkéz 85">
                <a:extLst>
                  <a:ext uri="{FF2B5EF4-FFF2-40B4-BE49-F238E27FC236}">
                    <a16:creationId xmlns:a16="http://schemas.microsoft.com/office/drawing/2014/main" id="{BD5D1258-2981-5389-8A6D-19E744AEEC5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49116" y="40643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7" name="Szabadkéz 86">
                <a:extLst>
                  <a:ext uri="{FF2B5EF4-FFF2-40B4-BE49-F238E27FC236}">
                    <a16:creationId xmlns:a16="http://schemas.microsoft.com/office/drawing/2014/main" id="{F6C13B23-0E47-C588-68B4-7D2D15D0AF1B}"/>
                  </a:ext>
                </a:extLst>
              </p14:cNvPr>
              <p14:cNvContentPartPr/>
              <p14:nvPr/>
            </p14:nvContentPartPr>
            <p14:xfrm>
              <a:off x="4996356" y="4072982"/>
              <a:ext cx="360" cy="360"/>
            </p14:xfrm>
          </p:contentPart>
        </mc:Choice>
        <mc:Fallback xmlns="">
          <p:pic>
            <p:nvPicPr>
              <p:cNvPr id="87" name="Szabadkéz 86">
                <a:extLst>
                  <a:ext uri="{FF2B5EF4-FFF2-40B4-BE49-F238E27FC236}">
                    <a16:creationId xmlns:a16="http://schemas.microsoft.com/office/drawing/2014/main" id="{F6C13B23-0E47-C588-68B4-7D2D15D0AF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87716" y="40643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8" name="Szabadkéz 87">
                <a:extLst>
                  <a:ext uri="{FF2B5EF4-FFF2-40B4-BE49-F238E27FC236}">
                    <a16:creationId xmlns:a16="http://schemas.microsoft.com/office/drawing/2014/main" id="{99CF1874-9D76-6260-61F9-3B3A4BCE05FD}"/>
                  </a:ext>
                </a:extLst>
              </p14:cNvPr>
              <p14:cNvContentPartPr/>
              <p14:nvPr/>
            </p14:nvContentPartPr>
            <p14:xfrm>
              <a:off x="5162676" y="4091342"/>
              <a:ext cx="16920" cy="360"/>
            </p14:xfrm>
          </p:contentPart>
        </mc:Choice>
        <mc:Fallback xmlns="">
          <p:pic>
            <p:nvPicPr>
              <p:cNvPr id="88" name="Szabadkéz 87">
                <a:extLst>
                  <a:ext uri="{FF2B5EF4-FFF2-40B4-BE49-F238E27FC236}">
                    <a16:creationId xmlns:a16="http://schemas.microsoft.com/office/drawing/2014/main" id="{99CF1874-9D76-6260-61F9-3B3A4BCE05F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153676" y="4082342"/>
                <a:ext cx="34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9" name="Szabadkéz 88">
                <a:extLst>
                  <a:ext uri="{FF2B5EF4-FFF2-40B4-BE49-F238E27FC236}">
                    <a16:creationId xmlns:a16="http://schemas.microsoft.com/office/drawing/2014/main" id="{F8755E97-8EFC-8C28-8FB2-5FF372E62090}"/>
                  </a:ext>
                </a:extLst>
              </p14:cNvPr>
              <p14:cNvContentPartPr/>
              <p14:nvPr/>
            </p14:nvContentPartPr>
            <p14:xfrm>
              <a:off x="5356716" y="4119062"/>
              <a:ext cx="360" cy="360"/>
            </p14:xfrm>
          </p:contentPart>
        </mc:Choice>
        <mc:Fallback xmlns="">
          <p:pic>
            <p:nvPicPr>
              <p:cNvPr id="89" name="Szabadkéz 88">
                <a:extLst>
                  <a:ext uri="{FF2B5EF4-FFF2-40B4-BE49-F238E27FC236}">
                    <a16:creationId xmlns:a16="http://schemas.microsoft.com/office/drawing/2014/main" id="{F8755E97-8EFC-8C28-8FB2-5FF372E6209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348076" y="41104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0" name="Szabadkéz 89">
                <a:extLst>
                  <a:ext uri="{FF2B5EF4-FFF2-40B4-BE49-F238E27FC236}">
                    <a16:creationId xmlns:a16="http://schemas.microsoft.com/office/drawing/2014/main" id="{9556F275-C07E-1CEE-C803-D517B4C2EB39}"/>
                  </a:ext>
                </a:extLst>
              </p14:cNvPr>
              <p14:cNvContentPartPr/>
              <p14:nvPr/>
            </p14:nvContentPartPr>
            <p14:xfrm>
              <a:off x="5624916" y="4183862"/>
              <a:ext cx="360" cy="360"/>
            </p14:xfrm>
          </p:contentPart>
        </mc:Choice>
        <mc:Fallback xmlns="">
          <p:pic>
            <p:nvPicPr>
              <p:cNvPr id="90" name="Szabadkéz 89">
                <a:extLst>
                  <a:ext uri="{FF2B5EF4-FFF2-40B4-BE49-F238E27FC236}">
                    <a16:creationId xmlns:a16="http://schemas.microsoft.com/office/drawing/2014/main" id="{9556F275-C07E-1CEE-C803-D517B4C2EB3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15916" y="41748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" name="Szabadkéz 91">
                <a:extLst>
                  <a:ext uri="{FF2B5EF4-FFF2-40B4-BE49-F238E27FC236}">
                    <a16:creationId xmlns:a16="http://schemas.microsoft.com/office/drawing/2014/main" id="{37F15E5D-9B85-2186-5029-86B3A0E10E18}"/>
                  </a:ext>
                </a:extLst>
              </p14:cNvPr>
              <p14:cNvContentPartPr/>
              <p14:nvPr/>
            </p14:nvContentPartPr>
            <p14:xfrm>
              <a:off x="5836956" y="4220582"/>
              <a:ext cx="360" cy="360"/>
            </p14:xfrm>
          </p:contentPart>
        </mc:Choice>
        <mc:Fallback xmlns="">
          <p:pic>
            <p:nvPicPr>
              <p:cNvPr id="92" name="Szabadkéz 91">
                <a:extLst>
                  <a:ext uri="{FF2B5EF4-FFF2-40B4-BE49-F238E27FC236}">
                    <a16:creationId xmlns:a16="http://schemas.microsoft.com/office/drawing/2014/main" id="{37F15E5D-9B85-2186-5029-86B3A0E10E1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27956" y="42115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4" name="Szabadkéz 93">
                <a:extLst>
                  <a:ext uri="{FF2B5EF4-FFF2-40B4-BE49-F238E27FC236}">
                    <a16:creationId xmlns:a16="http://schemas.microsoft.com/office/drawing/2014/main" id="{32ED8447-3920-F4EF-09CC-7DBC8C6E2BF8}"/>
                  </a:ext>
                </a:extLst>
              </p14:cNvPr>
              <p14:cNvContentPartPr/>
              <p14:nvPr/>
            </p14:nvContentPartPr>
            <p14:xfrm>
              <a:off x="6002916" y="4257662"/>
              <a:ext cx="360" cy="360"/>
            </p14:xfrm>
          </p:contentPart>
        </mc:Choice>
        <mc:Fallback xmlns="">
          <p:pic>
            <p:nvPicPr>
              <p:cNvPr id="94" name="Szabadkéz 93">
                <a:extLst>
                  <a:ext uri="{FF2B5EF4-FFF2-40B4-BE49-F238E27FC236}">
                    <a16:creationId xmlns:a16="http://schemas.microsoft.com/office/drawing/2014/main" id="{32ED8447-3920-F4EF-09CC-7DBC8C6E2BF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994276" y="42486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5" name="Szabadkéz 94">
                <a:extLst>
                  <a:ext uri="{FF2B5EF4-FFF2-40B4-BE49-F238E27FC236}">
                    <a16:creationId xmlns:a16="http://schemas.microsoft.com/office/drawing/2014/main" id="{B5FE0EDF-A545-88C6-1392-078E5778911B}"/>
                  </a:ext>
                </a:extLst>
              </p14:cNvPr>
              <p14:cNvContentPartPr/>
              <p14:nvPr/>
            </p14:nvContentPartPr>
            <p14:xfrm>
              <a:off x="6178956" y="4266662"/>
              <a:ext cx="360" cy="360"/>
            </p14:xfrm>
          </p:contentPart>
        </mc:Choice>
        <mc:Fallback xmlns="">
          <p:pic>
            <p:nvPicPr>
              <p:cNvPr id="95" name="Szabadkéz 94">
                <a:extLst>
                  <a:ext uri="{FF2B5EF4-FFF2-40B4-BE49-F238E27FC236}">
                    <a16:creationId xmlns:a16="http://schemas.microsoft.com/office/drawing/2014/main" id="{B5FE0EDF-A545-88C6-1392-078E5778911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69956" y="42580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Szabadkéz 96">
                <a:extLst>
                  <a:ext uri="{FF2B5EF4-FFF2-40B4-BE49-F238E27FC236}">
                    <a16:creationId xmlns:a16="http://schemas.microsoft.com/office/drawing/2014/main" id="{7A4D81A2-4999-6745-08A6-6296D8262C02}"/>
                  </a:ext>
                </a:extLst>
              </p14:cNvPr>
              <p14:cNvContentPartPr/>
              <p14:nvPr/>
            </p14:nvContentPartPr>
            <p14:xfrm>
              <a:off x="6317196" y="4294742"/>
              <a:ext cx="360" cy="360"/>
            </p14:xfrm>
          </p:contentPart>
        </mc:Choice>
        <mc:Fallback xmlns="">
          <p:pic>
            <p:nvPicPr>
              <p:cNvPr id="97" name="Szabadkéz 96">
                <a:extLst>
                  <a:ext uri="{FF2B5EF4-FFF2-40B4-BE49-F238E27FC236}">
                    <a16:creationId xmlns:a16="http://schemas.microsoft.com/office/drawing/2014/main" id="{7A4D81A2-4999-6745-08A6-6296D8262C0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08556" y="42857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Szabadkéz 97">
                <a:extLst>
                  <a:ext uri="{FF2B5EF4-FFF2-40B4-BE49-F238E27FC236}">
                    <a16:creationId xmlns:a16="http://schemas.microsoft.com/office/drawing/2014/main" id="{84359AC4-40D9-1D2B-97D9-830AC0143D8F}"/>
                  </a:ext>
                </a:extLst>
              </p14:cNvPr>
              <p14:cNvContentPartPr/>
              <p14:nvPr/>
            </p14:nvContentPartPr>
            <p14:xfrm>
              <a:off x="6437436" y="4313102"/>
              <a:ext cx="360" cy="360"/>
            </p14:xfrm>
          </p:contentPart>
        </mc:Choice>
        <mc:Fallback xmlns="">
          <p:pic>
            <p:nvPicPr>
              <p:cNvPr id="98" name="Szabadkéz 97">
                <a:extLst>
                  <a:ext uri="{FF2B5EF4-FFF2-40B4-BE49-F238E27FC236}">
                    <a16:creationId xmlns:a16="http://schemas.microsoft.com/office/drawing/2014/main" id="{84359AC4-40D9-1D2B-97D9-830AC0143D8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28436" y="43041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Szabadkéz 99">
                <a:extLst>
                  <a:ext uri="{FF2B5EF4-FFF2-40B4-BE49-F238E27FC236}">
                    <a16:creationId xmlns:a16="http://schemas.microsoft.com/office/drawing/2014/main" id="{F2E95C1B-DDFC-D7E6-2C94-269A5E8B5811}"/>
                  </a:ext>
                </a:extLst>
              </p14:cNvPr>
              <p14:cNvContentPartPr/>
              <p14:nvPr/>
            </p14:nvContentPartPr>
            <p14:xfrm>
              <a:off x="6557316" y="4322102"/>
              <a:ext cx="360" cy="360"/>
            </p14:xfrm>
          </p:contentPart>
        </mc:Choice>
        <mc:Fallback xmlns="">
          <p:pic>
            <p:nvPicPr>
              <p:cNvPr id="100" name="Szabadkéz 99">
                <a:extLst>
                  <a:ext uri="{FF2B5EF4-FFF2-40B4-BE49-F238E27FC236}">
                    <a16:creationId xmlns:a16="http://schemas.microsoft.com/office/drawing/2014/main" id="{F2E95C1B-DDFC-D7E6-2C94-269A5E8B581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48316" y="43134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Szabadkéz 100">
                <a:extLst>
                  <a:ext uri="{FF2B5EF4-FFF2-40B4-BE49-F238E27FC236}">
                    <a16:creationId xmlns:a16="http://schemas.microsoft.com/office/drawing/2014/main" id="{AB103C95-4558-F971-FA85-712094EEF099}"/>
                  </a:ext>
                </a:extLst>
              </p14:cNvPr>
              <p14:cNvContentPartPr/>
              <p14:nvPr/>
            </p14:nvContentPartPr>
            <p14:xfrm>
              <a:off x="6760716" y="4340822"/>
              <a:ext cx="360" cy="360"/>
            </p14:xfrm>
          </p:contentPart>
        </mc:Choice>
        <mc:Fallback xmlns="">
          <p:pic>
            <p:nvPicPr>
              <p:cNvPr id="101" name="Szabadkéz 100">
                <a:extLst>
                  <a:ext uri="{FF2B5EF4-FFF2-40B4-BE49-F238E27FC236}">
                    <a16:creationId xmlns:a16="http://schemas.microsoft.com/office/drawing/2014/main" id="{AB103C95-4558-F971-FA85-712094EEF09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51716" y="43321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Szabadkéz 101">
                <a:extLst>
                  <a:ext uri="{FF2B5EF4-FFF2-40B4-BE49-F238E27FC236}">
                    <a16:creationId xmlns:a16="http://schemas.microsoft.com/office/drawing/2014/main" id="{AB439699-D90D-2638-FF4D-07458CCE4BBE}"/>
                  </a:ext>
                </a:extLst>
              </p14:cNvPr>
              <p14:cNvContentPartPr/>
              <p14:nvPr/>
            </p14:nvContentPartPr>
            <p14:xfrm>
              <a:off x="6917676" y="4350182"/>
              <a:ext cx="360" cy="360"/>
            </p14:xfrm>
          </p:contentPart>
        </mc:Choice>
        <mc:Fallback xmlns="">
          <p:pic>
            <p:nvPicPr>
              <p:cNvPr id="102" name="Szabadkéz 101">
                <a:extLst>
                  <a:ext uri="{FF2B5EF4-FFF2-40B4-BE49-F238E27FC236}">
                    <a16:creationId xmlns:a16="http://schemas.microsoft.com/office/drawing/2014/main" id="{AB439699-D90D-2638-FF4D-07458CCE4BB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09036" y="43411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Szabadkéz 102">
                <a:extLst>
                  <a:ext uri="{FF2B5EF4-FFF2-40B4-BE49-F238E27FC236}">
                    <a16:creationId xmlns:a16="http://schemas.microsoft.com/office/drawing/2014/main" id="{D9E6E454-4790-00AC-656C-772B1585C01D}"/>
                  </a:ext>
                </a:extLst>
              </p14:cNvPr>
              <p14:cNvContentPartPr/>
              <p14:nvPr/>
            </p14:nvContentPartPr>
            <p14:xfrm>
              <a:off x="7102356" y="4368542"/>
              <a:ext cx="360" cy="360"/>
            </p14:xfrm>
          </p:contentPart>
        </mc:Choice>
        <mc:Fallback xmlns="">
          <p:pic>
            <p:nvPicPr>
              <p:cNvPr id="103" name="Szabadkéz 102">
                <a:extLst>
                  <a:ext uri="{FF2B5EF4-FFF2-40B4-BE49-F238E27FC236}">
                    <a16:creationId xmlns:a16="http://schemas.microsoft.com/office/drawing/2014/main" id="{D9E6E454-4790-00AC-656C-772B1585C01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093356" y="43595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Szabadkéz 103">
                <a:extLst>
                  <a:ext uri="{FF2B5EF4-FFF2-40B4-BE49-F238E27FC236}">
                    <a16:creationId xmlns:a16="http://schemas.microsoft.com/office/drawing/2014/main" id="{3AA5CE0D-CAF1-FBF3-4FBA-7B9E0CFD6E75}"/>
                  </a:ext>
                </a:extLst>
              </p14:cNvPr>
              <p14:cNvContentPartPr/>
              <p14:nvPr/>
            </p14:nvContentPartPr>
            <p14:xfrm>
              <a:off x="7287396" y="4386902"/>
              <a:ext cx="360" cy="360"/>
            </p14:xfrm>
          </p:contentPart>
        </mc:Choice>
        <mc:Fallback xmlns="">
          <p:pic>
            <p:nvPicPr>
              <p:cNvPr id="104" name="Szabadkéz 103">
                <a:extLst>
                  <a:ext uri="{FF2B5EF4-FFF2-40B4-BE49-F238E27FC236}">
                    <a16:creationId xmlns:a16="http://schemas.microsoft.com/office/drawing/2014/main" id="{3AA5CE0D-CAF1-FBF3-4FBA-7B9E0CFD6E7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78396" y="43779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Szabadkéz 104">
                <a:extLst>
                  <a:ext uri="{FF2B5EF4-FFF2-40B4-BE49-F238E27FC236}">
                    <a16:creationId xmlns:a16="http://schemas.microsoft.com/office/drawing/2014/main" id="{8B2E7996-7619-EFAE-286A-658C3A04E6D1}"/>
                  </a:ext>
                </a:extLst>
              </p14:cNvPr>
              <p14:cNvContentPartPr/>
              <p14:nvPr/>
            </p14:nvContentPartPr>
            <p14:xfrm>
              <a:off x="7481076" y="4396262"/>
              <a:ext cx="1800" cy="360"/>
            </p14:xfrm>
          </p:contentPart>
        </mc:Choice>
        <mc:Fallback xmlns="">
          <p:pic>
            <p:nvPicPr>
              <p:cNvPr id="105" name="Szabadkéz 104">
                <a:extLst>
                  <a:ext uri="{FF2B5EF4-FFF2-40B4-BE49-F238E27FC236}">
                    <a16:creationId xmlns:a16="http://schemas.microsoft.com/office/drawing/2014/main" id="{8B2E7996-7619-EFAE-286A-658C3A04E6D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472076" y="4387622"/>
                <a:ext cx="19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8367B1C4-E43A-FD83-066B-7655E0EE0D9F}"/>
              </a:ext>
            </a:extLst>
          </p:cNvPr>
          <p:cNvGrpSpPr/>
          <p:nvPr/>
        </p:nvGrpSpPr>
        <p:grpSpPr>
          <a:xfrm>
            <a:off x="7638036" y="4405622"/>
            <a:ext cx="111240" cy="360"/>
            <a:chOff x="7638036" y="4405622"/>
            <a:chExt cx="1112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6" name="Szabadkéz 105">
                  <a:extLst>
                    <a:ext uri="{FF2B5EF4-FFF2-40B4-BE49-F238E27FC236}">
                      <a16:creationId xmlns:a16="http://schemas.microsoft.com/office/drawing/2014/main" id="{A746762C-E4A5-B5EB-34F8-69993D02336B}"/>
                    </a:ext>
                  </a:extLst>
                </p14:cNvPr>
                <p14:cNvContentPartPr/>
                <p14:nvPr/>
              </p14:nvContentPartPr>
              <p14:xfrm>
                <a:off x="7638036" y="4405622"/>
                <a:ext cx="360" cy="360"/>
              </p14:xfrm>
            </p:contentPart>
          </mc:Choice>
          <mc:Fallback xmlns="">
            <p:pic>
              <p:nvPicPr>
                <p:cNvPr id="106" name="Szabadkéz 105">
                  <a:extLst>
                    <a:ext uri="{FF2B5EF4-FFF2-40B4-BE49-F238E27FC236}">
                      <a16:creationId xmlns:a16="http://schemas.microsoft.com/office/drawing/2014/main" id="{A746762C-E4A5-B5EB-34F8-69993D0233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29396" y="43966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8" name="Szabadkéz 107">
                  <a:extLst>
                    <a:ext uri="{FF2B5EF4-FFF2-40B4-BE49-F238E27FC236}">
                      <a16:creationId xmlns:a16="http://schemas.microsoft.com/office/drawing/2014/main" id="{5EA52A95-6A39-F3FC-92A4-5B91718C3A17}"/>
                    </a:ext>
                  </a:extLst>
                </p14:cNvPr>
                <p14:cNvContentPartPr/>
                <p14:nvPr/>
              </p14:nvContentPartPr>
              <p14:xfrm>
                <a:off x="7748916" y="4405622"/>
                <a:ext cx="360" cy="360"/>
              </p14:xfrm>
            </p:contentPart>
          </mc:Choice>
          <mc:Fallback xmlns="">
            <p:pic>
              <p:nvPicPr>
                <p:cNvPr id="108" name="Szabadkéz 107">
                  <a:extLst>
                    <a:ext uri="{FF2B5EF4-FFF2-40B4-BE49-F238E27FC236}">
                      <a16:creationId xmlns:a16="http://schemas.microsoft.com/office/drawing/2014/main" id="{5EA52A95-6A39-F3FC-92A4-5B91718C3A1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40276" y="43966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Szabadkéz 108">
                <a:extLst>
                  <a:ext uri="{FF2B5EF4-FFF2-40B4-BE49-F238E27FC236}">
                    <a16:creationId xmlns:a16="http://schemas.microsoft.com/office/drawing/2014/main" id="{F54247D0-3981-7E63-4625-248C8972A7C9}"/>
                  </a:ext>
                </a:extLst>
              </p14:cNvPr>
              <p14:cNvContentPartPr/>
              <p14:nvPr/>
            </p14:nvContentPartPr>
            <p14:xfrm>
              <a:off x="7896876" y="4432982"/>
              <a:ext cx="360" cy="360"/>
            </p14:xfrm>
          </p:contentPart>
        </mc:Choice>
        <mc:Fallback xmlns="">
          <p:pic>
            <p:nvPicPr>
              <p:cNvPr id="109" name="Szabadkéz 108">
                <a:extLst>
                  <a:ext uri="{FF2B5EF4-FFF2-40B4-BE49-F238E27FC236}">
                    <a16:creationId xmlns:a16="http://schemas.microsoft.com/office/drawing/2014/main" id="{F54247D0-3981-7E63-4625-248C8972A7C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888236" y="44243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1" name="Szabadkéz 110">
                <a:extLst>
                  <a:ext uri="{FF2B5EF4-FFF2-40B4-BE49-F238E27FC236}">
                    <a16:creationId xmlns:a16="http://schemas.microsoft.com/office/drawing/2014/main" id="{FDEA333B-1BF2-FCFD-1468-0186727418E0}"/>
                  </a:ext>
                </a:extLst>
              </p14:cNvPr>
              <p14:cNvContentPartPr/>
              <p14:nvPr/>
            </p14:nvContentPartPr>
            <p14:xfrm>
              <a:off x="8053476" y="4461062"/>
              <a:ext cx="360" cy="360"/>
            </p14:xfrm>
          </p:contentPart>
        </mc:Choice>
        <mc:Fallback xmlns="">
          <p:pic>
            <p:nvPicPr>
              <p:cNvPr id="111" name="Szabadkéz 110">
                <a:extLst>
                  <a:ext uri="{FF2B5EF4-FFF2-40B4-BE49-F238E27FC236}">
                    <a16:creationId xmlns:a16="http://schemas.microsoft.com/office/drawing/2014/main" id="{FDEA333B-1BF2-FCFD-1468-0186727418E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44836" y="4452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" name="Szabadkéz 111">
                <a:extLst>
                  <a:ext uri="{FF2B5EF4-FFF2-40B4-BE49-F238E27FC236}">
                    <a16:creationId xmlns:a16="http://schemas.microsoft.com/office/drawing/2014/main" id="{C31788B5-95C1-BB8B-FF44-20A6A5689EAE}"/>
                  </a:ext>
                </a:extLst>
              </p14:cNvPr>
              <p14:cNvContentPartPr/>
              <p14:nvPr/>
            </p14:nvContentPartPr>
            <p14:xfrm>
              <a:off x="8183076" y="4470062"/>
              <a:ext cx="360" cy="360"/>
            </p14:xfrm>
          </p:contentPart>
        </mc:Choice>
        <mc:Fallback xmlns="">
          <p:pic>
            <p:nvPicPr>
              <p:cNvPr id="112" name="Szabadkéz 111">
                <a:extLst>
                  <a:ext uri="{FF2B5EF4-FFF2-40B4-BE49-F238E27FC236}">
                    <a16:creationId xmlns:a16="http://schemas.microsoft.com/office/drawing/2014/main" id="{C31788B5-95C1-BB8B-FF44-20A6A5689EA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74436" y="44614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3" name="Szabadkéz 112">
                <a:extLst>
                  <a:ext uri="{FF2B5EF4-FFF2-40B4-BE49-F238E27FC236}">
                    <a16:creationId xmlns:a16="http://schemas.microsoft.com/office/drawing/2014/main" id="{D2196D56-34A8-BCD7-42EF-8A92EBA6274F}"/>
                  </a:ext>
                </a:extLst>
              </p14:cNvPr>
              <p14:cNvContentPartPr/>
              <p14:nvPr/>
            </p14:nvContentPartPr>
            <p14:xfrm>
              <a:off x="8330676" y="4470062"/>
              <a:ext cx="360" cy="360"/>
            </p14:xfrm>
          </p:contentPart>
        </mc:Choice>
        <mc:Fallback xmlns="">
          <p:pic>
            <p:nvPicPr>
              <p:cNvPr id="113" name="Szabadkéz 112">
                <a:extLst>
                  <a:ext uri="{FF2B5EF4-FFF2-40B4-BE49-F238E27FC236}">
                    <a16:creationId xmlns:a16="http://schemas.microsoft.com/office/drawing/2014/main" id="{D2196D56-34A8-BCD7-42EF-8A92EBA6274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21676" y="446142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Csoportba foglalás 118">
            <a:extLst>
              <a:ext uri="{FF2B5EF4-FFF2-40B4-BE49-F238E27FC236}">
                <a16:creationId xmlns:a16="http://schemas.microsoft.com/office/drawing/2014/main" id="{68D55D4C-6F6B-0EF8-5B05-FEF2B4D07E6B}"/>
              </a:ext>
            </a:extLst>
          </p:cNvPr>
          <p:cNvGrpSpPr/>
          <p:nvPr/>
        </p:nvGrpSpPr>
        <p:grpSpPr>
          <a:xfrm>
            <a:off x="8506356" y="4488422"/>
            <a:ext cx="194400" cy="360"/>
            <a:chOff x="8506356" y="4488422"/>
            <a:chExt cx="19440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4" name="Szabadkéz 113">
                  <a:extLst>
                    <a:ext uri="{FF2B5EF4-FFF2-40B4-BE49-F238E27FC236}">
                      <a16:creationId xmlns:a16="http://schemas.microsoft.com/office/drawing/2014/main" id="{208DD481-4233-743B-D2C1-BCC0FA4F4A51}"/>
                    </a:ext>
                  </a:extLst>
                </p14:cNvPr>
                <p14:cNvContentPartPr/>
                <p14:nvPr/>
              </p14:nvContentPartPr>
              <p14:xfrm>
                <a:off x="8506356" y="4488422"/>
                <a:ext cx="360" cy="360"/>
              </p14:xfrm>
            </p:contentPart>
          </mc:Choice>
          <mc:Fallback xmlns="">
            <p:pic>
              <p:nvPicPr>
                <p:cNvPr id="114" name="Szabadkéz 113">
                  <a:extLst>
                    <a:ext uri="{FF2B5EF4-FFF2-40B4-BE49-F238E27FC236}">
                      <a16:creationId xmlns:a16="http://schemas.microsoft.com/office/drawing/2014/main" id="{208DD481-4233-743B-D2C1-BCC0FA4F4A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97716" y="44794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5" name="Szabadkéz 114">
                  <a:extLst>
                    <a:ext uri="{FF2B5EF4-FFF2-40B4-BE49-F238E27FC236}">
                      <a16:creationId xmlns:a16="http://schemas.microsoft.com/office/drawing/2014/main" id="{C2405452-86C1-3791-0212-D56B4EB07C4E}"/>
                    </a:ext>
                  </a:extLst>
                </p14:cNvPr>
                <p14:cNvContentPartPr/>
                <p14:nvPr/>
              </p14:nvContentPartPr>
              <p14:xfrm>
                <a:off x="8589516" y="4488422"/>
                <a:ext cx="360" cy="360"/>
              </p14:xfrm>
            </p:contentPart>
          </mc:Choice>
          <mc:Fallback xmlns="">
            <p:pic>
              <p:nvPicPr>
                <p:cNvPr id="115" name="Szabadkéz 114">
                  <a:extLst>
                    <a:ext uri="{FF2B5EF4-FFF2-40B4-BE49-F238E27FC236}">
                      <a16:creationId xmlns:a16="http://schemas.microsoft.com/office/drawing/2014/main" id="{C2405452-86C1-3791-0212-D56B4EB07C4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80516" y="44794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6" name="Szabadkéz 115">
                  <a:extLst>
                    <a:ext uri="{FF2B5EF4-FFF2-40B4-BE49-F238E27FC236}">
                      <a16:creationId xmlns:a16="http://schemas.microsoft.com/office/drawing/2014/main" id="{CE93C20A-A4E7-BF03-17E7-BFEFAAA4FADE}"/>
                    </a:ext>
                  </a:extLst>
                </p14:cNvPr>
                <p14:cNvContentPartPr/>
                <p14:nvPr/>
              </p14:nvContentPartPr>
              <p14:xfrm>
                <a:off x="8700396" y="4488422"/>
                <a:ext cx="360" cy="360"/>
              </p14:xfrm>
            </p:contentPart>
          </mc:Choice>
          <mc:Fallback xmlns="">
            <p:pic>
              <p:nvPicPr>
                <p:cNvPr id="116" name="Szabadkéz 115">
                  <a:extLst>
                    <a:ext uri="{FF2B5EF4-FFF2-40B4-BE49-F238E27FC236}">
                      <a16:creationId xmlns:a16="http://schemas.microsoft.com/office/drawing/2014/main" id="{CE93C20A-A4E7-BF03-17E7-BFEFAAA4FA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91396" y="44794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7" name="Szabadkéz 116">
                <a:extLst>
                  <a:ext uri="{FF2B5EF4-FFF2-40B4-BE49-F238E27FC236}">
                    <a16:creationId xmlns:a16="http://schemas.microsoft.com/office/drawing/2014/main" id="{9C3A8A6B-BC85-8BB4-DAE2-2FB4CD140E57}"/>
                  </a:ext>
                </a:extLst>
              </p14:cNvPr>
              <p14:cNvContentPartPr/>
              <p14:nvPr/>
            </p14:nvContentPartPr>
            <p14:xfrm>
              <a:off x="8857356" y="4488422"/>
              <a:ext cx="360" cy="360"/>
            </p14:xfrm>
          </p:contentPart>
        </mc:Choice>
        <mc:Fallback xmlns="">
          <p:pic>
            <p:nvPicPr>
              <p:cNvPr id="117" name="Szabadkéz 116">
                <a:extLst>
                  <a:ext uri="{FF2B5EF4-FFF2-40B4-BE49-F238E27FC236}">
                    <a16:creationId xmlns:a16="http://schemas.microsoft.com/office/drawing/2014/main" id="{9C3A8A6B-BC85-8BB4-DAE2-2FB4CD140E5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848356" y="44794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8" name="Szabadkéz 117">
                <a:extLst>
                  <a:ext uri="{FF2B5EF4-FFF2-40B4-BE49-F238E27FC236}">
                    <a16:creationId xmlns:a16="http://schemas.microsoft.com/office/drawing/2014/main" id="{1E182F9E-606F-F012-17AB-4A8585820C5D}"/>
                  </a:ext>
                </a:extLst>
              </p14:cNvPr>
              <p14:cNvContentPartPr/>
              <p14:nvPr/>
            </p14:nvContentPartPr>
            <p14:xfrm>
              <a:off x="8977236" y="4516502"/>
              <a:ext cx="360" cy="360"/>
            </p14:xfrm>
          </p:contentPart>
        </mc:Choice>
        <mc:Fallback xmlns="">
          <p:pic>
            <p:nvPicPr>
              <p:cNvPr id="118" name="Szabadkéz 117">
                <a:extLst>
                  <a:ext uri="{FF2B5EF4-FFF2-40B4-BE49-F238E27FC236}">
                    <a16:creationId xmlns:a16="http://schemas.microsoft.com/office/drawing/2014/main" id="{1E182F9E-606F-F012-17AB-4A8585820C5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968596" y="45075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0" name="Szabadkéz 119">
                <a:extLst>
                  <a:ext uri="{FF2B5EF4-FFF2-40B4-BE49-F238E27FC236}">
                    <a16:creationId xmlns:a16="http://schemas.microsoft.com/office/drawing/2014/main" id="{60A68798-E12D-739C-A399-CB6734AA6829}"/>
                  </a:ext>
                </a:extLst>
              </p14:cNvPr>
              <p14:cNvContentPartPr/>
              <p14:nvPr/>
            </p14:nvContentPartPr>
            <p14:xfrm>
              <a:off x="9116196" y="4479062"/>
              <a:ext cx="360" cy="360"/>
            </p14:xfrm>
          </p:contentPart>
        </mc:Choice>
        <mc:Fallback xmlns="">
          <p:pic>
            <p:nvPicPr>
              <p:cNvPr id="120" name="Szabadkéz 119">
                <a:extLst>
                  <a:ext uri="{FF2B5EF4-FFF2-40B4-BE49-F238E27FC236}">
                    <a16:creationId xmlns:a16="http://schemas.microsoft.com/office/drawing/2014/main" id="{60A68798-E12D-739C-A399-CB6734AA682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107196" y="447042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Csoportba foglalás 123">
            <a:extLst>
              <a:ext uri="{FF2B5EF4-FFF2-40B4-BE49-F238E27FC236}">
                <a16:creationId xmlns:a16="http://schemas.microsoft.com/office/drawing/2014/main" id="{5C403A22-3CED-F0AB-4F13-9EB5DCF679AE}"/>
              </a:ext>
            </a:extLst>
          </p:cNvPr>
          <p:cNvGrpSpPr/>
          <p:nvPr/>
        </p:nvGrpSpPr>
        <p:grpSpPr>
          <a:xfrm>
            <a:off x="9227076" y="4507142"/>
            <a:ext cx="194040" cy="9720"/>
            <a:chOff x="9227076" y="4507142"/>
            <a:chExt cx="19404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1" name="Szabadkéz 120">
                  <a:extLst>
                    <a:ext uri="{FF2B5EF4-FFF2-40B4-BE49-F238E27FC236}">
                      <a16:creationId xmlns:a16="http://schemas.microsoft.com/office/drawing/2014/main" id="{F18AA810-3BD4-12B3-F38C-390A4F420E6E}"/>
                    </a:ext>
                  </a:extLst>
                </p14:cNvPr>
                <p14:cNvContentPartPr/>
                <p14:nvPr/>
              </p14:nvContentPartPr>
              <p14:xfrm>
                <a:off x="9227076" y="4507142"/>
                <a:ext cx="360" cy="360"/>
              </p14:xfrm>
            </p:contentPart>
          </mc:Choice>
          <mc:Fallback xmlns="">
            <p:pic>
              <p:nvPicPr>
                <p:cNvPr id="121" name="Szabadkéz 120">
                  <a:extLst>
                    <a:ext uri="{FF2B5EF4-FFF2-40B4-BE49-F238E27FC236}">
                      <a16:creationId xmlns:a16="http://schemas.microsoft.com/office/drawing/2014/main" id="{F18AA810-3BD4-12B3-F38C-390A4F420E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18076" y="4498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2" name="Szabadkéz 121">
                  <a:extLst>
                    <a:ext uri="{FF2B5EF4-FFF2-40B4-BE49-F238E27FC236}">
                      <a16:creationId xmlns:a16="http://schemas.microsoft.com/office/drawing/2014/main" id="{B934DCDF-E621-B82C-7BE3-A4B01069D200}"/>
                    </a:ext>
                  </a:extLst>
                </p14:cNvPr>
                <p14:cNvContentPartPr/>
                <p14:nvPr/>
              </p14:nvContentPartPr>
              <p14:xfrm>
                <a:off x="9318876" y="4507142"/>
                <a:ext cx="360" cy="360"/>
              </p14:xfrm>
            </p:contentPart>
          </mc:Choice>
          <mc:Fallback xmlns="">
            <p:pic>
              <p:nvPicPr>
                <p:cNvPr id="122" name="Szabadkéz 121">
                  <a:extLst>
                    <a:ext uri="{FF2B5EF4-FFF2-40B4-BE49-F238E27FC236}">
                      <a16:creationId xmlns:a16="http://schemas.microsoft.com/office/drawing/2014/main" id="{B934DCDF-E621-B82C-7BE3-A4B01069D2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0236" y="4498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3" name="Szabadkéz 122">
                  <a:extLst>
                    <a:ext uri="{FF2B5EF4-FFF2-40B4-BE49-F238E27FC236}">
                      <a16:creationId xmlns:a16="http://schemas.microsoft.com/office/drawing/2014/main" id="{6DD930EC-7E68-40AD-9CF2-CF2AB60776C1}"/>
                    </a:ext>
                  </a:extLst>
                </p14:cNvPr>
                <p14:cNvContentPartPr/>
                <p14:nvPr/>
              </p14:nvContentPartPr>
              <p14:xfrm>
                <a:off x="9420756" y="4516502"/>
                <a:ext cx="360" cy="360"/>
              </p14:xfrm>
            </p:contentPart>
          </mc:Choice>
          <mc:Fallback xmlns="">
            <p:pic>
              <p:nvPicPr>
                <p:cNvPr id="123" name="Szabadkéz 122">
                  <a:extLst>
                    <a:ext uri="{FF2B5EF4-FFF2-40B4-BE49-F238E27FC236}">
                      <a16:creationId xmlns:a16="http://schemas.microsoft.com/office/drawing/2014/main" id="{6DD930EC-7E68-40AD-9CF2-CF2AB60776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11756" y="45075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Szabadkéz 124">
                <a:extLst>
                  <a:ext uri="{FF2B5EF4-FFF2-40B4-BE49-F238E27FC236}">
                    <a16:creationId xmlns:a16="http://schemas.microsoft.com/office/drawing/2014/main" id="{321B4C61-C470-3F7D-B28C-06DFF52DAA34}"/>
                  </a:ext>
                </a:extLst>
              </p14:cNvPr>
              <p14:cNvContentPartPr/>
              <p14:nvPr/>
            </p14:nvContentPartPr>
            <p14:xfrm>
              <a:off x="9614796" y="4516502"/>
              <a:ext cx="360" cy="360"/>
            </p14:xfrm>
          </p:contentPart>
        </mc:Choice>
        <mc:Fallback xmlns="">
          <p:pic>
            <p:nvPicPr>
              <p:cNvPr id="125" name="Szabadkéz 124">
                <a:extLst>
                  <a:ext uri="{FF2B5EF4-FFF2-40B4-BE49-F238E27FC236}">
                    <a16:creationId xmlns:a16="http://schemas.microsoft.com/office/drawing/2014/main" id="{321B4C61-C470-3F7D-B28C-06DFF52DAA3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06156" y="45075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Szabadkéz 125">
                <a:extLst>
                  <a:ext uri="{FF2B5EF4-FFF2-40B4-BE49-F238E27FC236}">
                    <a16:creationId xmlns:a16="http://schemas.microsoft.com/office/drawing/2014/main" id="{EC8FD6CB-D512-F0B8-537D-425AB63876A5}"/>
                  </a:ext>
                </a:extLst>
              </p14:cNvPr>
              <p14:cNvContentPartPr/>
              <p14:nvPr/>
            </p14:nvContentPartPr>
            <p14:xfrm>
              <a:off x="9744036" y="4516502"/>
              <a:ext cx="360" cy="360"/>
            </p14:xfrm>
          </p:contentPart>
        </mc:Choice>
        <mc:Fallback xmlns="">
          <p:pic>
            <p:nvPicPr>
              <p:cNvPr id="126" name="Szabadkéz 125">
                <a:extLst>
                  <a:ext uri="{FF2B5EF4-FFF2-40B4-BE49-F238E27FC236}">
                    <a16:creationId xmlns:a16="http://schemas.microsoft.com/office/drawing/2014/main" id="{EC8FD6CB-D512-F0B8-537D-425AB63876A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735396" y="45075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Szabadkéz 126">
                <a:extLst>
                  <a:ext uri="{FF2B5EF4-FFF2-40B4-BE49-F238E27FC236}">
                    <a16:creationId xmlns:a16="http://schemas.microsoft.com/office/drawing/2014/main" id="{3829C344-9F5D-3798-38CD-914D28E445FE}"/>
                  </a:ext>
                </a:extLst>
              </p14:cNvPr>
              <p14:cNvContentPartPr/>
              <p14:nvPr/>
            </p14:nvContentPartPr>
            <p14:xfrm>
              <a:off x="11406516" y="3943382"/>
              <a:ext cx="360" cy="360"/>
            </p14:xfrm>
          </p:contentPart>
        </mc:Choice>
        <mc:Fallback xmlns="">
          <p:pic>
            <p:nvPicPr>
              <p:cNvPr id="127" name="Szabadkéz 126">
                <a:extLst>
                  <a:ext uri="{FF2B5EF4-FFF2-40B4-BE49-F238E27FC236}">
                    <a16:creationId xmlns:a16="http://schemas.microsoft.com/office/drawing/2014/main" id="{3829C344-9F5D-3798-38CD-914D28E445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1397876" y="39347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Dia számának helye 14">
            <a:extLst>
              <a:ext uri="{FF2B5EF4-FFF2-40B4-BE49-F238E27FC236}">
                <a16:creationId xmlns:a16="http://schemas.microsoft.com/office/drawing/2014/main" id="{BCAB97DE-BF18-E084-B859-618A6017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82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BF3682-2F30-2502-292C-EBAC9F9B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Normálás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173854D-C7A0-2030-95D5-2EEFE8206B4F}"/>
              </a:ext>
            </a:extLst>
          </p:cNvPr>
          <p:cNvSpPr txBox="1"/>
          <p:nvPr/>
        </p:nvSpPr>
        <p:spPr>
          <a:xfrm>
            <a:off x="914400" y="4221074"/>
            <a:ext cx="553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Gauss-féle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normálás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4BF9805-64C9-548C-876B-39EC806EDD7F}"/>
                  </a:ext>
                </a:extLst>
              </p:cNvPr>
              <p:cNvSpPr txBox="1"/>
              <p:nvPr/>
            </p:nvSpPr>
            <p:spPr>
              <a:xfrm>
                <a:off x="914400" y="4887447"/>
                <a:ext cx="6096000" cy="996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ha m ≠ 0			ha m = 0</a:t>
                </a:r>
                <a:endParaRPr lang="hu-HU" sz="12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hu-H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hu-H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1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!</m:t>
                            </m:r>
                          </m:den>
                        </m:f>
                      </m:e>
                    </m:ra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D4BF9805-64C9-548C-876B-39EC806E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87447"/>
                <a:ext cx="6096000" cy="996107"/>
              </a:xfrm>
              <a:prstGeom prst="rect">
                <a:avLst/>
              </a:prstGeom>
              <a:blipFill>
                <a:blip r:embed="rId2"/>
                <a:stretch>
                  <a:fillRect t="-49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AFEB7717-6962-F177-441B-2B9F4F6B2406}"/>
                  </a:ext>
                </a:extLst>
              </p:cNvPr>
              <p:cNvSpPr txBox="1"/>
              <p:nvPr/>
            </p:nvSpPr>
            <p:spPr>
              <a:xfrm>
                <a:off x="914400" y="1919972"/>
                <a:ext cx="6096000" cy="1942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hu-HU" sz="2400" spc="-5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Schmidt féle </a:t>
                </a:r>
                <a:r>
                  <a:rPr lang="hu-HU" sz="2400" spc="-5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normálás</a:t>
                </a:r>
                <a:endParaRPr lang="hu-HU" sz="24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 spc="-5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e>
                      <m:sub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</m:sub>
                      <m:sup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𝑚</m:t>
                        </m:r>
                      </m:sup>
                    </m:sSubSup>
                    <m:r>
                      <a:rPr lang="en-US" sz="1800" i="1" spc="-5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hu-HU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𝜋</m:t>
                        </m:r>
                      </m:num>
                      <m:den>
                        <m:nary>
                          <m:naryPr>
                            <m:limLoc m:val="subSup"/>
                            <m:ctrlPr>
                              <a:rPr lang="hu-HU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naryPr>
                          <m:sub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𝜋</m:t>
                            </m:r>
                          </m:sup>
                          <m:e>
                            <m:nary>
                              <m:naryPr>
                                <m:limLoc m:val="subSup"/>
                                <m:ctrlPr>
                                  <a:rPr lang="hu-HU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naryPr>
                              <m:sub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𝜋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hu-HU" sz="18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hu-HU" sz="18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8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800" i="1" spc="-5"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  <m:sup>
                                    <m:r>
                                      <a:rPr lang="en-US" sz="18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hu-HU" sz="18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800" i="1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𝜗</m:t>
                                    </m:r>
                                  </m:e>
                                </m:func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𝑑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𝜗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𝑑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𝜆</m:t>
                                </m:r>
                              </m:e>
                            </m:nary>
                          </m:e>
                        </m:nary>
                      </m:den>
                    </m:f>
                  </m:oMath>
                </a14:m>
                <a:r>
                  <a:rPr lang="hu-H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hu-H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ha m≠0				ha m=0</a:t>
                </a:r>
                <a:endParaRPr lang="hu-HU" sz="12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e>
                      <m:sub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</m:sub>
                      <m:sup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𝑚</m:t>
                        </m:r>
                      </m:sup>
                    </m:sSubSup>
                    <m:r>
                      <a:rPr lang="en-US" sz="1800" i="1" spc="-5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hu-HU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e>
                        </m:d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∗2</m:t>
                        </m:r>
                        <m:f>
                          <m:fPr>
                            <m:ctrlPr>
                              <a:rPr lang="hu-HU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hu-HU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!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e>
                      <m:sub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</m:sub>
                      <m:sup>
                        <m:r>
                          <a:rPr lang="hu-HU" sz="1800" b="0" i="1" spc="-5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𝑚</m:t>
                        </m:r>
                      </m:sup>
                    </m:sSubSup>
                    <m:r>
                      <a:rPr lang="en-US" sz="1800" i="1" spc="-5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hu-HU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𝑛</m:t>
                            </m:r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+1</m:t>
                            </m:r>
                          </m:e>
                        </m:d>
                        <m:r>
                          <a:rPr lang="en-US" sz="1800" i="1" spc="-5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∗</m:t>
                        </m:r>
                        <m:f>
                          <m:fPr>
                            <m:ctrlPr>
                              <a:rPr lang="hu-HU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hu-HU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hu-HU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𝑛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+</m:t>
                                </m:r>
                                <m:r>
                                  <a:rPr lang="en-US" sz="1800" i="1" spc="-5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i="1" spc="-5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!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spc="-5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hu-HU" sz="12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AFEB7717-6962-F177-441B-2B9F4F6B2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9972"/>
                <a:ext cx="6096000" cy="1942583"/>
              </a:xfrm>
              <a:prstGeom prst="rect">
                <a:avLst/>
              </a:prstGeom>
              <a:blipFill>
                <a:blip r:embed="rId3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059F1B5-CCF6-642A-99D4-EA8B3C1D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17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D095AA7-1837-6224-15A1-2E9710B34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428" y="779134"/>
                <a:ext cx="11753193" cy="575977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u-HU" sz="19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gömbi koordinátás végső megoldása n=2 esetén 5 tag összeadásából áll:</a:t>
                </a:r>
                <a:endParaRPr lang="hu-HU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9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9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9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hu-HU" sz="19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9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9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9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hu-HU" sz="1900" dirty="0"/>
              </a:p>
              <a:p>
                <a:pPr marL="0" indent="0">
                  <a:buNone/>
                </a:pPr>
                <a:r>
                  <a:rPr lang="hu-HU" sz="1900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9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9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9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9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9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9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endParaRPr lang="hu-HU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19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sz="19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∗</m:t>
                        </m:r>
                        <m:func>
                          <m:funcPr>
                            <m:ctrlPr>
                              <a:rPr lang="hu-HU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9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9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9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hu-HU" sz="1900" i="1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1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hu-HU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9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hu-HU" sz="1900" dirty="0"/>
                  <a:t> =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u-H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Ez az összeg megegyezik a Taylor sor közelítéssel kapott megoldás 6 tag (n=2) összegével: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2∗</m:t>
                          </m:r>
                          <m:d>
                            <m:d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9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2∗</m:t>
                          </m:r>
                          <m:d>
                            <m:d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900" i="1">
                          <a:latin typeface="Cambria Math" panose="02040503050406030204" pitchFamily="18" charset="0"/>
                        </a:rPr>
                        <m:t>𝑥𝑧</m:t>
                      </m:r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2∗</m:t>
                          </m:r>
                          <m:d>
                            <m:d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900" i="1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>
                        <m:fPr>
                          <m:ctrlPr>
                            <a:rPr lang="hu-HU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9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hu-HU" sz="19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1900" dirty="0"/>
              </a:p>
              <a:p>
                <a:endParaRPr lang="hu-HU" dirty="0"/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3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hu-HU" sz="23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(2)</m:t>
                      </m:r>
                    </m:oMath>
                  </m:oMathPara>
                </a14:m>
                <a:endParaRPr lang="hu-HU" sz="23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D095AA7-1837-6224-15A1-2E9710B34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428" y="779134"/>
                <a:ext cx="11753193" cy="5759778"/>
              </a:xfrm>
              <a:blipFill>
                <a:blip r:embed="rId2"/>
                <a:stretch>
                  <a:fillRect l="-467" t="-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63F36FB-9424-A829-7A30-8840CD22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128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D095AA7-1837-6224-15A1-2E9710B343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1316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u-H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gömbi koordinátás végső megoldása n=2 esetén 5 tag összeadásából áll:</a:t>
                </a: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0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hu-HU" sz="20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hu-HU" sz="20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hu-HU" sz="20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hu-HU" sz="20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hu-HU" sz="2000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sz="20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hu-HU" sz="20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0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hu-HU" sz="20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i="1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hu-HU" sz="2000" kern="12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hu-HU" sz="20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hu-HU" sz="2000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hu-HU" sz="2000" kern="12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000" i="1" kern="1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000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p>
                              <m:sSupPr>
                                <m:ctrlP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hu-HU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hu-H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Ez az összeg megegyezik a Taylor sor közelítéssel kapott megoldás 6 tag (n=2) összegével: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1800" i="1" kern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 kern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800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1800" i="1" kern="1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 kern="12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800" kern="12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800" kern="12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800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sz="1800" i="1" kern="12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 kern="12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800" kern="12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800" kern="12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800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hu-HU" sz="1800" i="1" kern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800" i="1" kern="12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800" kern="12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hu-HU" sz="1800" i="1" kern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1800" i="1" kern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3∗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 kern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hu-HU" sz="1800" i="1" kern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hu-H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(2)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+ 3∗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+ 3∗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f>
                                    <m:f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+ 3∗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f>
                                    <m:f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hu-H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hu-HU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eqAr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D095AA7-1837-6224-15A1-2E9710B34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13168" cy="4351338"/>
              </a:xfrm>
              <a:blipFill>
                <a:blip r:embed="rId2"/>
                <a:stretch>
                  <a:fillRect l="-494" t="-9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63F36FB-9424-A829-7A30-8840CD22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68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áblázat 2">
                <a:extLst>
                  <a:ext uri="{FF2B5EF4-FFF2-40B4-BE49-F238E27FC236}">
                    <a16:creationId xmlns:a16="http://schemas.microsoft.com/office/drawing/2014/main" id="{96149288-4488-DA89-7198-F821C0EC91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496825"/>
                  </p:ext>
                </p:extLst>
              </p:nvPr>
            </p:nvGraphicFramePr>
            <p:xfrm>
              <a:off x="838200" y="2498669"/>
              <a:ext cx="10515600" cy="31710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2702">
                      <a:extLst>
                        <a:ext uri="{9D8B030D-6E8A-4147-A177-3AD203B41FA5}">
                          <a16:colId xmlns:a16="http://schemas.microsoft.com/office/drawing/2014/main" val="2170168972"/>
                        </a:ext>
                      </a:extLst>
                    </a:gridCol>
                    <a:gridCol w="5367009">
                      <a:extLst>
                        <a:ext uri="{9D8B030D-6E8A-4147-A177-3AD203B41FA5}">
                          <a16:colId xmlns:a16="http://schemas.microsoft.com/office/drawing/2014/main" val="3957871363"/>
                        </a:ext>
                      </a:extLst>
                    </a:gridCol>
                    <a:gridCol w="4145889">
                      <a:extLst>
                        <a:ext uri="{9D8B030D-6E8A-4147-A177-3AD203B41FA5}">
                          <a16:colId xmlns:a16="http://schemas.microsoft.com/office/drawing/2014/main" val="4020344595"/>
                        </a:ext>
                      </a:extLst>
                    </a:gridCol>
                  </a:tblGrid>
                  <a:tr h="591138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1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hu-HU" sz="1700" b="1" i="0" u="none" strike="noStrike" spc="-5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Derékszögű megoldás tagjainak száma</a:t>
                          </a:r>
                          <a:endParaRPr lang="en-US" sz="3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hu-HU" sz="1700" b="1" i="0" u="none" strike="noStrike" spc="-5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Gömbi megoldás tagjainak száma</a:t>
                          </a:r>
                          <a:endParaRPr lang="en-US" sz="3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0813402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4509199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1649902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9772562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9260437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7011806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9260635"/>
                      </a:ext>
                    </a:extLst>
                  </a:tr>
                  <a:tr h="504040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700" b="0" i="1" u="none" strike="noStrike" spc="-5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  <m:r>
                                  <a:rPr lang="ar-AE" sz="1700" b="0" i="1" u="none" strike="noStrike" spc="-5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ar-AE" sz="1700" b="0" i="1" u="none" strike="noStrike" spc="-5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ar-AE" sz="1700" b="0" i="1" u="none" strike="noStrike" spc="-5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AE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700" b="0" i="1" u="none" strike="noStrike" spc="-5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700" b="0" i="1" u="none" strike="noStrike" spc="-5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sz="3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49616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áblázat 2">
                <a:extLst>
                  <a:ext uri="{FF2B5EF4-FFF2-40B4-BE49-F238E27FC236}">
                    <a16:creationId xmlns:a16="http://schemas.microsoft.com/office/drawing/2014/main" id="{96149288-4488-DA89-7198-F821C0EC91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496825"/>
                  </p:ext>
                </p:extLst>
              </p:nvPr>
            </p:nvGraphicFramePr>
            <p:xfrm>
              <a:off x="838200" y="2498669"/>
              <a:ext cx="10515600" cy="31710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2702">
                      <a:extLst>
                        <a:ext uri="{9D8B030D-6E8A-4147-A177-3AD203B41FA5}">
                          <a16:colId xmlns:a16="http://schemas.microsoft.com/office/drawing/2014/main" val="2170168972"/>
                        </a:ext>
                      </a:extLst>
                    </a:gridCol>
                    <a:gridCol w="5367009">
                      <a:extLst>
                        <a:ext uri="{9D8B030D-6E8A-4147-A177-3AD203B41FA5}">
                          <a16:colId xmlns:a16="http://schemas.microsoft.com/office/drawing/2014/main" val="3957871363"/>
                        </a:ext>
                      </a:extLst>
                    </a:gridCol>
                    <a:gridCol w="4145889">
                      <a:extLst>
                        <a:ext uri="{9D8B030D-6E8A-4147-A177-3AD203B41FA5}">
                          <a16:colId xmlns:a16="http://schemas.microsoft.com/office/drawing/2014/main" val="4020344595"/>
                        </a:ext>
                      </a:extLst>
                    </a:gridCol>
                  </a:tblGrid>
                  <a:tr h="591138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1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hu-HU" sz="1700" b="1" i="0" u="none" strike="noStrike" spc="-5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Derékszögű megoldás tagjainak száma</a:t>
                          </a:r>
                          <a:endParaRPr lang="en-US" sz="3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hu-HU" sz="1700" b="1" i="0" u="none" strike="noStrike" spc="-5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Gömbi megoldás tagjainak száma</a:t>
                          </a:r>
                          <a:endParaRPr lang="en-US" sz="3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0813402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4509199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1649902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9772562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9260437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7011806"/>
                      </a:ext>
                    </a:extLst>
                  </a:tr>
                  <a:tr h="345973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99260635"/>
                      </a:ext>
                    </a:extLst>
                  </a:tr>
                  <a:tr h="504040">
                    <a:tc>
                      <a:txBody>
                        <a:bodyPr/>
                        <a:lstStyle/>
                        <a:p>
                          <a:pPr indent="182880" algn="ctr" fontAlgn="t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tabLst>
                              <a:tab pos="182880" algn="l"/>
                            </a:tabLst>
                          </a:pPr>
                          <a:r>
                            <a:rPr lang="en-US" sz="1700" b="0" i="0" u="none" strike="noStrike" spc="-5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3800" b="0" i="0" u="none" strike="noStrike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842" t="-539759" r="-77412" b="-2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145163" marR="145163" marT="20162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71" t="-539759" r="-294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49616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235F5C-09F5-E144-5C9A-C79A579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34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E821A-6E27-8334-EAF1-6796B8CF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módszert összekötő „hibrid”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728FC2-EBD9-80A7-14AA-6A10E3BF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Derékszögű megoldás - - &gt; Hibrid megoldás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bázisfüggvények Laplace-a 0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bázis és együttható függvény ugyanolyan alakú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Ugyanannyi számú függvényből áll, mint a derékszögű megoldás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fokos „elforgatással” előállíthatóak egymásból </a:t>
            </a:r>
          </a:p>
          <a:p>
            <a:pPr lvl="1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- - &gt; x</a:t>
            </a:r>
          </a:p>
          <a:p>
            <a:pPr lvl="1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- - &gt; y</a:t>
            </a:r>
          </a:p>
          <a:p>
            <a:pPr lvl="1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- - &gt; z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99957DC-1C20-9F9F-8692-A4F8B780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10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F849AE67-F9C8-7296-E58A-010349CB34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5207"/>
                <a:ext cx="10515600" cy="16337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u-HU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hu-HU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(2)</m:t>
                    </m:r>
                    <m:r>
                      <a:rPr lang="hu-HU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hu-H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+ 3∗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+ 3∗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+ 3∗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hu-HU" sz="2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hu-HU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F849AE67-F9C8-7296-E58A-010349CB34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5207"/>
                <a:ext cx="10515600" cy="1633793"/>
              </a:xfrm>
              <a:blipFill>
                <a:blip r:embed="rId2"/>
                <a:stretch>
                  <a:fillRect t="-29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zis 3">
            <a:extLst>
              <a:ext uri="{FF2B5EF4-FFF2-40B4-BE49-F238E27FC236}">
                <a16:creationId xmlns:a16="http://schemas.microsoft.com/office/drawing/2014/main" id="{AC58F161-2CF2-A3CA-0788-854BA5509451}"/>
              </a:ext>
            </a:extLst>
          </p:cNvPr>
          <p:cNvSpPr/>
          <p:nvPr/>
        </p:nvSpPr>
        <p:spPr>
          <a:xfrm>
            <a:off x="3450584" y="1651035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E89870A7-587C-E5AD-D83F-ACD99861F2C3}"/>
              </a:ext>
            </a:extLst>
          </p:cNvPr>
          <p:cNvSpPr/>
          <p:nvPr/>
        </p:nvSpPr>
        <p:spPr>
          <a:xfrm>
            <a:off x="4300192" y="1651035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EBB3A22-084F-C226-16E5-D09853E45F96}"/>
              </a:ext>
            </a:extLst>
          </p:cNvPr>
          <p:cNvSpPr/>
          <p:nvPr/>
        </p:nvSpPr>
        <p:spPr>
          <a:xfrm>
            <a:off x="8396438" y="1651035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4DD4EEDD-4DF2-FD3D-58F8-185C8DA4A546}"/>
              </a:ext>
            </a:extLst>
          </p:cNvPr>
          <p:cNvSpPr/>
          <p:nvPr/>
        </p:nvSpPr>
        <p:spPr>
          <a:xfrm>
            <a:off x="3846490" y="2227677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B0BB281F-0F0A-346A-9322-B635FB1FBDCC}"/>
              </a:ext>
            </a:extLst>
          </p:cNvPr>
          <p:cNvSpPr/>
          <p:nvPr/>
        </p:nvSpPr>
        <p:spPr>
          <a:xfrm>
            <a:off x="6348315" y="2227677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63F01B5D-063A-4C80-A2F1-AD28FACF6CF9}"/>
              </a:ext>
            </a:extLst>
          </p:cNvPr>
          <p:cNvSpPr/>
          <p:nvPr/>
        </p:nvSpPr>
        <p:spPr>
          <a:xfrm>
            <a:off x="7178874" y="2227677"/>
            <a:ext cx="720000" cy="72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C984B1-1F53-5093-CC3C-6C79AA84A247}"/>
                  </a:ext>
                </a:extLst>
              </p:cNvPr>
              <p:cNvSpPr txBox="1"/>
              <p:nvPr/>
            </p:nvSpPr>
            <p:spPr>
              <a:xfrm>
                <a:off x="5526214" y="3554518"/>
                <a:ext cx="2662989" cy="3050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𝑌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hu-HU" sz="180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b="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C984B1-1F53-5093-CC3C-6C79AA84A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214" y="3554518"/>
                <a:ext cx="2662989" cy="3050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B7AF9F7E-3B6F-61B5-1925-E2E085AF7C1A}"/>
                  </a:ext>
                </a:extLst>
              </p:cNvPr>
              <p:cNvSpPr txBox="1"/>
              <p:nvPr/>
            </p:nvSpPr>
            <p:spPr>
              <a:xfrm>
                <a:off x="-1448669" y="4741125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hu-HU" sz="2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(2)=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B7AF9F7E-3B6F-61B5-1925-E2E085AF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8669" y="4741125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/>
              <p:nvPr/>
            </p:nvSpPr>
            <p:spPr>
              <a:xfrm>
                <a:off x="2877733" y="4698131"/>
                <a:ext cx="608949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33" y="4698131"/>
                <a:ext cx="608949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88BCB983-9BF2-2F55-CF57-F9AF659E9383}"/>
                  </a:ext>
                </a:extLst>
              </p:cNvPr>
              <p:cNvSpPr txBox="1"/>
              <p:nvPr/>
            </p:nvSpPr>
            <p:spPr>
              <a:xfrm>
                <a:off x="5654637" y="4802680"/>
                <a:ext cx="27251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88BCB983-9BF2-2F55-CF57-F9AF659E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37" y="4802680"/>
                <a:ext cx="272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/>
              <p:nvPr/>
            </p:nvSpPr>
            <p:spPr>
              <a:xfrm>
                <a:off x="3182208" y="3418040"/>
                <a:ext cx="2462120" cy="304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08" y="3418040"/>
                <a:ext cx="2462120" cy="3042628"/>
              </a:xfrm>
              <a:prstGeom prst="rect">
                <a:avLst/>
              </a:prstGeom>
              <a:blipFill>
                <a:blip r:embed="rId7"/>
                <a:stretch>
                  <a:fillRect b="-20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F85CDDCD-677C-03A1-3C9B-5BC5B0E4A430}"/>
                  </a:ext>
                </a:extLst>
              </p:cNvPr>
              <p:cNvSpPr txBox="1"/>
              <p:nvPr/>
            </p:nvSpPr>
            <p:spPr>
              <a:xfrm>
                <a:off x="8123928" y="4802678"/>
                <a:ext cx="583493" cy="466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u-HU" sz="3000" b="0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3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3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hu-HU" sz="30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u-HU" sz="3000" dirty="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F85CDDCD-677C-03A1-3C9B-5BC5B0E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928" y="4802678"/>
                <a:ext cx="583493" cy="466859"/>
              </a:xfrm>
              <a:prstGeom prst="rect">
                <a:avLst/>
              </a:prstGeom>
              <a:blipFill>
                <a:blip r:embed="rId8"/>
                <a:stretch>
                  <a:fillRect l="-41053" t="-25000" b="-5131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ím 1">
            <a:extLst>
              <a:ext uri="{FF2B5EF4-FFF2-40B4-BE49-F238E27FC236}">
                <a16:creationId xmlns:a16="http://schemas.microsoft.com/office/drawing/2014/main" id="{6C785124-3E12-F374-0184-9B806D5F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hibrid megoldás (n=2)</a:t>
            </a:r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32CBB878-014A-4251-6616-7717A13F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15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E821A-6E27-8334-EAF1-6796B8CF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egyenlet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Newton féle gravitációs törvény vizsgálata: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acc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hu-H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hu-H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hu-H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Integrálva: Létezik potenciál, </a:t>
                </a:r>
                <a14:m>
                  <m:oMath xmlns:m="http://schemas.openxmlformats.org/officeDocument/2006/math">
                    <m:r>
                      <a:rPr lang="hu-H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hu-HU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~</m:t>
                    </m:r>
                    <m:f>
                      <m:fPr>
                        <m:ctrlPr>
                          <a:rPr lang="hu-H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Deriválva: </a:t>
                </a:r>
                <a14:m>
                  <m:oMath xmlns:m="http://schemas.openxmlformats.org/officeDocument/2006/math">
                    <m:r>
                      <a:rPr lang="hu-H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hu-H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hu-HU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  <m:sup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(Laplace-Poisson egyenlet) 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Második deriváltakból képzett mátrix egyik skalár invariánsa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EF7DB1-73DD-5E1D-5D6E-3B47A87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39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49AE67-F9C8-7296-E58A-010349CB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663"/>
            <a:ext cx="10515600" cy="5795300"/>
          </a:xfrm>
        </p:spPr>
        <p:txBody>
          <a:bodyPr/>
          <a:lstStyle/>
          <a:p>
            <a:pPr marL="0" indent="0">
              <a:buNone/>
            </a:pPr>
            <a:endParaRPr lang="hu-H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/>
              <p:nvPr/>
            </p:nvSpPr>
            <p:spPr>
              <a:xfrm>
                <a:off x="2875155" y="3384975"/>
                <a:ext cx="6141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55" y="3384975"/>
                <a:ext cx="61410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88BCB983-9BF2-2F55-CF57-F9AF659E9383}"/>
              </a:ext>
            </a:extLst>
          </p:cNvPr>
          <p:cNvSpPr txBox="1"/>
          <p:nvPr/>
        </p:nvSpPr>
        <p:spPr>
          <a:xfrm>
            <a:off x="5627302" y="3481728"/>
            <a:ext cx="1526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/>
              <p:nvPr/>
            </p:nvSpPr>
            <p:spPr>
              <a:xfrm>
                <a:off x="3182207" y="2140660"/>
                <a:ext cx="2462120" cy="3261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hu-HU" sz="180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b="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07" y="2140660"/>
                <a:ext cx="2462120" cy="3261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FD114561-7717-F7DA-C17B-C10701763097}"/>
              </a:ext>
            </a:extLst>
          </p:cNvPr>
          <p:cNvSpPr txBox="1"/>
          <p:nvPr/>
        </p:nvSpPr>
        <p:spPr>
          <a:xfrm>
            <a:off x="7988334" y="3481728"/>
            <a:ext cx="1526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90A37935-B9F9-83A9-3A54-149DCFCB66A6}"/>
                  </a:ext>
                </a:extLst>
              </p:cNvPr>
              <p:cNvSpPr txBox="1"/>
              <p:nvPr/>
            </p:nvSpPr>
            <p:spPr>
              <a:xfrm>
                <a:off x="7870221" y="3481728"/>
                <a:ext cx="2662989" cy="1069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u-HU" sz="3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90A37935-B9F9-83A9-3A54-149DCFCB6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221" y="3481728"/>
                <a:ext cx="2662989" cy="1069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4C1EB370-6138-DAAC-9F3C-9B14AB44F1D3}"/>
                  </a:ext>
                </a:extLst>
              </p:cNvPr>
              <p:cNvSpPr txBox="1"/>
              <p:nvPr/>
            </p:nvSpPr>
            <p:spPr>
              <a:xfrm>
                <a:off x="5678833" y="2140660"/>
                <a:ext cx="2462120" cy="3261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0" i="1" kern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4C1EB370-6138-DAAC-9F3C-9B14AB44F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33" y="2140660"/>
                <a:ext cx="2462120" cy="32616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ím 1">
            <a:extLst>
              <a:ext uri="{FF2B5EF4-FFF2-40B4-BE49-F238E27FC236}">
                <a16:creationId xmlns:a16="http://schemas.microsoft.com/office/drawing/2014/main" id="{8310075B-7E39-46C2-7F1F-8735559F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Teljesül a függvényekre a Laplace egyenlet</a:t>
            </a:r>
          </a:p>
        </p:txBody>
      </p:sp>
      <p:sp>
        <p:nvSpPr>
          <p:cNvPr id="27" name="Dia számának helye 26">
            <a:extLst>
              <a:ext uri="{FF2B5EF4-FFF2-40B4-BE49-F238E27FC236}">
                <a16:creationId xmlns:a16="http://schemas.microsoft.com/office/drawing/2014/main" id="{B09738AE-52BB-FF06-34E4-1688336C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196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 descr="A képen sor, diagram látható&#10;&#10;Automatikusan generált leírás">
            <a:extLst>
              <a:ext uri="{FF2B5EF4-FFF2-40B4-BE49-F238E27FC236}">
                <a16:creationId xmlns:a16="http://schemas.microsoft.com/office/drawing/2014/main" id="{8CE8B4D7-D338-7BD2-B84F-1EA95EDC9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360" y="755903"/>
            <a:ext cx="7565136" cy="534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411121" y="1907685"/>
                <a:ext cx="2462120" cy="304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1" y="1907685"/>
                <a:ext cx="2462120" cy="3042628"/>
              </a:xfrm>
              <a:prstGeom prst="rect">
                <a:avLst/>
              </a:prstGeom>
              <a:blipFill>
                <a:blip r:embed="rId3"/>
                <a:stretch>
                  <a:fillRect b="-20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9FADF025-E4A5-F612-F66E-F7DBE00AD43C}"/>
              </a:ext>
            </a:extLst>
          </p:cNvPr>
          <p:cNvSpPr/>
          <p:nvPr/>
        </p:nvSpPr>
        <p:spPr>
          <a:xfrm>
            <a:off x="792480" y="1907685"/>
            <a:ext cx="1706880" cy="662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C1960258-EAB0-EA5C-937F-E5744BFE4ED9}"/>
              </a:ext>
            </a:extLst>
          </p:cNvPr>
          <p:cNvSpPr/>
          <p:nvPr/>
        </p:nvSpPr>
        <p:spPr>
          <a:xfrm>
            <a:off x="792480" y="3913451"/>
            <a:ext cx="1706880" cy="3085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Cím 1">
            <a:extLst>
              <a:ext uri="{FF2B5EF4-FFF2-40B4-BE49-F238E27FC236}">
                <a16:creationId xmlns:a16="http://schemas.microsoft.com/office/drawing/2014/main" id="{5C2D5E04-922E-8C99-F9E7-39C6B961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fokos elforgatással előállíthatóak egymásból</a:t>
            </a:r>
          </a:p>
        </p:txBody>
      </p:sp>
      <p:sp>
        <p:nvSpPr>
          <p:cNvPr id="37" name="Dia számának helye 36">
            <a:extLst>
              <a:ext uri="{FF2B5EF4-FFF2-40B4-BE49-F238E27FC236}">
                <a16:creationId xmlns:a16="http://schemas.microsoft.com/office/drawing/2014/main" id="{26812690-26A6-B43B-CB6B-B86BF21A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43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F09D0D4-B06E-4DE9-55ED-23B7DD2E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2495621" y="1027906"/>
            <a:ext cx="7563600" cy="5345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411121" y="1907685"/>
                <a:ext cx="2462120" cy="304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1" y="1907685"/>
                <a:ext cx="2462120" cy="3042628"/>
              </a:xfrm>
              <a:prstGeom prst="rect">
                <a:avLst/>
              </a:prstGeom>
              <a:blipFill>
                <a:blip r:embed="rId3"/>
                <a:stretch>
                  <a:fillRect b="-20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9FADF025-E4A5-F612-F66E-F7DBE00AD43C}"/>
              </a:ext>
            </a:extLst>
          </p:cNvPr>
          <p:cNvSpPr/>
          <p:nvPr/>
        </p:nvSpPr>
        <p:spPr>
          <a:xfrm>
            <a:off x="792480" y="2557925"/>
            <a:ext cx="1706880" cy="662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ACA5793-BDD9-E0D6-5339-0704870972A4}"/>
              </a:ext>
            </a:extLst>
          </p:cNvPr>
          <p:cNvSpPr/>
          <p:nvPr/>
        </p:nvSpPr>
        <p:spPr>
          <a:xfrm>
            <a:off x="788741" y="4299531"/>
            <a:ext cx="1706880" cy="3085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C69C069D-C064-3024-6976-5E67F93D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fokos elforgatással előállíthatóak egymásból</a:t>
            </a:r>
          </a:p>
        </p:txBody>
      </p:sp>
      <p:sp>
        <p:nvSpPr>
          <p:cNvPr id="15" name="Dia számának helye 14">
            <a:extLst>
              <a:ext uri="{FF2B5EF4-FFF2-40B4-BE49-F238E27FC236}">
                <a16:creationId xmlns:a16="http://schemas.microsoft.com/office/drawing/2014/main" id="{3EA85B8E-F48D-FBD7-AD61-BAAC7C75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397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or látható&#10;&#10;Automatikusan generált leírás">
            <a:extLst>
              <a:ext uri="{FF2B5EF4-FFF2-40B4-BE49-F238E27FC236}">
                <a16:creationId xmlns:a16="http://schemas.microsoft.com/office/drawing/2014/main" id="{EBA1E93C-0DFE-1DAA-3A3B-2432693E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360" y="781830"/>
            <a:ext cx="7565136" cy="534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411121" y="1907685"/>
                <a:ext cx="2462120" cy="304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21" y="1907685"/>
                <a:ext cx="2462120" cy="3042628"/>
              </a:xfrm>
              <a:prstGeom prst="rect">
                <a:avLst/>
              </a:prstGeom>
              <a:blipFill>
                <a:blip r:embed="rId3"/>
                <a:stretch>
                  <a:fillRect b="-20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9FADF025-E4A5-F612-F66E-F7DBE00AD43C}"/>
              </a:ext>
            </a:extLst>
          </p:cNvPr>
          <p:cNvSpPr/>
          <p:nvPr/>
        </p:nvSpPr>
        <p:spPr>
          <a:xfrm>
            <a:off x="828040" y="3253885"/>
            <a:ext cx="1706880" cy="6627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C3EB1F5-BB82-81B9-A4C6-798E6E9826B9}"/>
              </a:ext>
            </a:extLst>
          </p:cNvPr>
          <p:cNvSpPr/>
          <p:nvPr/>
        </p:nvSpPr>
        <p:spPr>
          <a:xfrm>
            <a:off x="792480" y="4594171"/>
            <a:ext cx="1706880" cy="30850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EDAF856F-7782-4239-87A9-1E1F8AC2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188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fokos elforgatással előállíthatóak egymásból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EDB4A8A-86D0-5885-22CE-B45247D3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22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B7AF9F7E-3B6F-61B5-1925-E2E085AF7C1A}"/>
                  </a:ext>
                </a:extLst>
              </p:cNvPr>
              <p:cNvSpPr txBox="1"/>
              <p:nvPr/>
            </p:nvSpPr>
            <p:spPr>
              <a:xfrm>
                <a:off x="-1250549" y="448950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hu-HU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(3)=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B7AF9F7E-3B6F-61B5-1925-E2E085AF7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0549" y="4489508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/>
              <p:nvPr/>
            </p:nvSpPr>
            <p:spPr>
              <a:xfrm>
                <a:off x="2499252" y="4338794"/>
                <a:ext cx="608949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52" y="4338794"/>
                <a:ext cx="608949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88BCB983-9BF2-2F55-CF57-F9AF659E9383}"/>
                  </a:ext>
                </a:extLst>
              </p:cNvPr>
              <p:cNvSpPr txBox="1"/>
              <p:nvPr/>
            </p:nvSpPr>
            <p:spPr>
              <a:xfrm>
                <a:off x="5669877" y="4674177"/>
                <a:ext cx="1651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88BCB983-9BF2-2F55-CF57-F9AF659E9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877" y="4674177"/>
                <a:ext cx="165110" cy="276999"/>
              </a:xfrm>
              <a:prstGeom prst="rect">
                <a:avLst/>
              </a:prstGeom>
              <a:blipFill>
                <a:blip r:embed="rId4"/>
                <a:stretch>
                  <a:fillRect l="-18519" r="-148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/>
              <p:nvPr/>
            </p:nvSpPr>
            <p:spPr>
              <a:xfrm>
                <a:off x="3197448" y="3289537"/>
                <a:ext cx="2462120" cy="301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1700" dirty="0"/>
                  <a:t>3/2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3/2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3/2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1/2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+ 3∗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1/2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+ 3∗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3/2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1/2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+ 3∗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1/2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r>
                  <a:rPr lang="hu-HU" sz="1700" dirty="0"/>
                  <a:t>3/2</a:t>
                </a:r>
                <a14:m>
                  <m:oMath xmlns:m="http://schemas.openxmlformats.org/officeDocument/2006/math">
                    <m:r>
                      <a:rPr lang="hu-HU" sz="17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sz="1700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700" i="1">
                          <a:latin typeface="Cambria Math" panose="02040503050406030204" pitchFamily="18" charset="0"/>
                        </a:rPr>
                        <m:t>15∗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sz="1700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448" y="3289537"/>
                <a:ext cx="2462120" cy="3011402"/>
              </a:xfrm>
              <a:prstGeom prst="rect">
                <a:avLst/>
              </a:prstGeom>
              <a:blipFill>
                <a:blip r:embed="rId5"/>
                <a:stretch>
                  <a:fillRect l="-17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F85CDDCD-677C-03A1-3C9B-5BC5B0E4A430}"/>
                  </a:ext>
                </a:extLst>
              </p:cNvPr>
              <p:cNvSpPr txBox="1"/>
              <p:nvPr/>
            </p:nvSpPr>
            <p:spPr>
              <a:xfrm>
                <a:off x="8595252" y="4656738"/>
                <a:ext cx="5834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hu-HU" b="0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F85CDDCD-677C-03A1-3C9B-5BC5B0E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252" y="4656738"/>
                <a:ext cx="583493" cy="276999"/>
              </a:xfrm>
              <a:prstGeom prst="rect">
                <a:avLst/>
              </a:prstGeom>
              <a:blipFill>
                <a:blip r:embed="rId6"/>
                <a:stretch>
                  <a:fillRect l="-25000" t="-28889" b="-5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artalom helye 13">
                <a:extLst>
                  <a:ext uri="{FF2B5EF4-FFF2-40B4-BE49-F238E27FC236}">
                    <a16:creationId xmlns:a16="http://schemas.microsoft.com/office/drawing/2014/main" id="{AB5433A0-97F1-BA2D-CB65-3A5AD94BC921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0" y="1332588"/>
                <a:ext cx="929639" cy="3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hu-HU" sz="18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hu-HU" sz="1800" dirty="0"/>
              </a:p>
            </p:txBody>
          </p:sp>
        </mc:Choice>
        <mc:Fallback xmlns="">
          <p:sp>
            <p:nvSpPr>
              <p:cNvPr id="14" name="Tartalom helye 13">
                <a:extLst>
                  <a:ext uri="{FF2B5EF4-FFF2-40B4-BE49-F238E27FC236}">
                    <a16:creationId xmlns:a16="http://schemas.microsoft.com/office/drawing/2014/main" id="{AB5433A0-97F1-BA2D-CB65-3A5AD94BC92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2588"/>
                <a:ext cx="929639" cy="341632"/>
              </a:xfrm>
              <a:prstGeom prst="rect">
                <a:avLst/>
              </a:prstGeom>
              <a:blipFill>
                <a:blip r:embed="rId7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13F6CBC5-145A-6E9C-DAAC-1FAD3ACE76C6}"/>
                  </a:ext>
                </a:extLst>
              </p:cNvPr>
              <p:cNvSpPr txBox="1"/>
              <p:nvPr/>
            </p:nvSpPr>
            <p:spPr>
              <a:xfrm>
                <a:off x="929639" y="153932"/>
                <a:ext cx="10699653" cy="2754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17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170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17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0">
                          <a:latin typeface="Cambria Math" panose="02040503050406030204" pitchFamily="18" charset="0"/>
                        </a:rPr>
                        <m:t>+ 6∗</m:t>
                      </m:r>
                      <m:sSup>
                        <m:sSupPr>
                          <m:ctrlPr>
                            <a:rPr lang="hu-H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hu-HU" sz="1700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1700" i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hu-HU" sz="17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7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17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u-HU" sz="17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700" i="1">
                          <a:latin typeface="Cambria Math" panose="02040503050406030204" pitchFamily="18" charset="0"/>
                        </a:rPr>
                        <m:t>+ 6∗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+ 6∗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+ 15∗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+ 6∗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+ 6∗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+ 6∗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)/</m:t>
                      </m:r>
                      <m:sSup>
                        <m:sSupPr>
                          <m:ctrlPr>
                            <a:rPr lang="hu-HU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1600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hu-HU" sz="16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hu-HU" sz="1700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13F6CBC5-145A-6E9C-DAAC-1FAD3ACE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39" y="153932"/>
                <a:ext cx="10699653" cy="27543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D5ECE8EE-D9C7-D7CC-C6F7-75E61436485D}"/>
                  </a:ext>
                </a:extLst>
              </p:cNvPr>
              <p:cNvSpPr txBox="1"/>
              <p:nvPr/>
            </p:nvSpPr>
            <p:spPr>
              <a:xfrm>
                <a:off x="5874932" y="3289536"/>
                <a:ext cx="2462120" cy="3107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+ 3∗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+ 3∗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+ 3∗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7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7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sz="17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hu-HU" sz="1700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D5ECE8EE-D9C7-D7CC-C6F7-75E614364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32" y="3289536"/>
                <a:ext cx="2462120" cy="310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zis 22">
            <a:extLst>
              <a:ext uri="{FF2B5EF4-FFF2-40B4-BE49-F238E27FC236}">
                <a16:creationId xmlns:a16="http://schemas.microsoft.com/office/drawing/2014/main" id="{FA1A21E4-19EC-5289-79AF-030C194B9B2F}"/>
              </a:ext>
            </a:extLst>
          </p:cNvPr>
          <p:cNvSpPr/>
          <p:nvPr/>
        </p:nvSpPr>
        <p:spPr>
          <a:xfrm>
            <a:off x="2789499" y="0"/>
            <a:ext cx="112794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49A4C963-369F-1396-7918-81D172CEA03E}"/>
              </a:ext>
            </a:extLst>
          </p:cNvPr>
          <p:cNvSpPr/>
          <p:nvPr/>
        </p:nvSpPr>
        <p:spPr>
          <a:xfrm>
            <a:off x="4428508" y="-1"/>
            <a:ext cx="112794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FD38FEB6-B376-03BD-3EB3-0B705125E1A1}"/>
              </a:ext>
            </a:extLst>
          </p:cNvPr>
          <p:cNvSpPr/>
          <p:nvPr/>
        </p:nvSpPr>
        <p:spPr>
          <a:xfrm>
            <a:off x="8028900" y="36442"/>
            <a:ext cx="112794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9606C43E-EBA9-B09C-AAC6-333DEC11D2C5}"/>
              </a:ext>
            </a:extLst>
          </p:cNvPr>
          <p:cNvSpPr/>
          <p:nvPr/>
        </p:nvSpPr>
        <p:spPr>
          <a:xfrm>
            <a:off x="9502815" y="26586"/>
            <a:ext cx="1564015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DDAC90CB-5265-81A6-7149-5E6B8B7B6E3D}"/>
              </a:ext>
            </a:extLst>
          </p:cNvPr>
          <p:cNvSpPr/>
          <p:nvPr/>
        </p:nvSpPr>
        <p:spPr>
          <a:xfrm>
            <a:off x="3428467" y="578914"/>
            <a:ext cx="1564015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211AF625-8AF5-D131-C183-6CEE4DC1C728}"/>
              </a:ext>
            </a:extLst>
          </p:cNvPr>
          <p:cNvSpPr/>
          <p:nvPr/>
        </p:nvSpPr>
        <p:spPr>
          <a:xfrm>
            <a:off x="5396476" y="578913"/>
            <a:ext cx="1153397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D7A76D38-1C0B-2598-69F9-37D8AECC9F36}"/>
              </a:ext>
            </a:extLst>
          </p:cNvPr>
          <p:cNvSpPr/>
          <p:nvPr/>
        </p:nvSpPr>
        <p:spPr>
          <a:xfrm>
            <a:off x="7081445" y="593503"/>
            <a:ext cx="1153397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2686E22E-0E50-22B4-0AC1-2066C64CC44D}"/>
              </a:ext>
            </a:extLst>
          </p:cNvPr>
          <p:cNvSpPr/>
          <p:nvPr/>
        </p:nvSpPr>
        <p:spPr>
          <a:xfrm>
            <a:off x="1620457" y="1113716"/>
            <a:ext cx="1455494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64D7817D-AB65-FF32-BC7C-3362CDCFF8B2}"/>
              </a:ext>
            </a:extLst>
          </p:cNvPr>
          <p:cNvSpPr/>
          <p:nvPr/>
        </p:nvSpPr>
        <p:spPr>
          <a:xfrm>
            <a:off x="5922122" y="1105588"/>
            <a:ext cx="1285804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8F6FFD9D-E272-66C6-F683-370AC7B514B2}"/>
              </a:ext>
            </a:extLst>
          </p:cNvPr>
          <p:cNvSpPr/>
          <p:nvPr/>
        </p:nvSpPr>
        <p:spPr>
          <a:xfrm>
            <a:off x="7627716" y="1062664"/>
            <a:ext cx="1496741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1E73DD05-BAE4-247A-E759-44510850E0F6}"/>
              </a:ext>
            </a:extLst>
          </p:cNvPr>
          <p:cNvSpPr/>
          <p:nvPr/>
        </p:nvSpPr>
        <p:spPr>
          <a:xfrm>
            <a:off x="1579210" y="1663847"/>
            <a:ext cx="121028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Ellipszis 33">
            <a:extLst>
              <a:ext uri="{FF2B5EF4-FFF2-40B4-BE49-F238E27FC236}">
                <a16:creationId xmlns:a16="http://schemas.microsoft.com/office/drawing/2014/main" id="{A9BBBE31-4AEF-FCC2-EA08-E6831E581C7E}"/>
              </a:ext>
            </a:extLst>
          </p:cNvPr>
          <p:cNvSpPr/>
          <p:nvPr/>
        </p:nvSpPr>
        <p:spPr>
          <a:xfrm>
            <a:off x="4040314" y="1581231"/>
            <a:ext cx="121028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>
            <a:extLst>
              <a:ext uri="{FF2B5EF4-FFF2-40B4-BE49-F238E27FC236}">
                <a16:creationId xmlns:a16="http://schemas.microsoft.com/office/drawing/2014/main" id="{EF660A1D-EDF2-F998-1026-4C0A33A93AAB}"/>
              </a:ext>
            </a:extLst>
          </p:cNvPr>
          <p:cNvSpPr/>
          <p:nvPr/>
        </p:nvSpPr>
        <p:spPr>
          <a:xfrm>
            <a:off x="5669878" y="1629159"/>
            <a:ext cx="1462534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>
            <a:extLst>
              <a:ext uri="{FF2B5EF4-FFF2-40B4-BE49-F238E27FC236}">
                <a16:creationId xmlns:a16="http://schemas.microsoft.com/office/drawing/2014/main" id="{227FC337-514B-6AEA-561F-A6E4BBB44236}"/>
              </a:ext>
            </a:extLst>
          </p:cNvPr>
          <p:cNvSpPr/>
          <p:nvPr/>
        </p:nvSpPr>
        <p:spPr>
          <a:xfrm>
            <a:off x="9532033" y="1629693"/>
            <a:ext cx="121028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>
            <a:extLst>
              <a:ext uri="{FF2B5EF4-FFF2-40B4-BE49-F238E27FC236}">
                <a16:creationId xmlns:a16="http://schemas.microsoft.com/office/drawing/2014/main" id="{1B145CEF-1F3B-863E-35CD-3970575A9098}"/>
              </a:ext>
            </a:extLst>
          </p:cNvPr>
          <p:cNvSpPr/>
          <p:nvPr/>
        </p:nvSpPr>
        <p:spPr>
          <a:xfrm>
            <a:off x="1593437" y="2142158"/>
            <a:ext cx="1455494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>
            <a:extLst>
              <a:ext uri="{FF2B5EF4-FFF2-40B4-BE49-F238E27FC236}">
                <a16:creationId xmlns:a16="http://schemas.microsoft.com/office/drawing/2014/main" id="{EEBABCBC-4B09-2BC7-1F74-3CE85CC32B0D}"/>
              </a:ext>
            </a:extLst>
          </p:cNvPr>
          <p:cNvSpPr/>
          <p:nvPr/>
        </p:nvSpPr>
        <p:spPr>
          <a:xfrm>
            <a:off x="3482727" y="2176931"/>
            <a:ext cx="121028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>
            <a:extLst>
              <a:ext uri="{FF2B5EF4-FFF2-40B4-BE49-F238E27FC236}">
                <a16:creationId xmlns:a16="http://schemas.microsoft.com/office/drawing/2014/main" id="{A8497D29-18F3-3CC9-33E2-1665102DFE8C}"/>
              </a:ext>
            </a:extLst>
          </p:cNvPr>
          <p:cNvSpPr/>
          <p:nvPr/>
        </p:nvSpPr>
        <p:spPr>
          <a:xfrm>
            <a:off x="7207926" y="2186220"/>
            <a:ext cx="121028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id="{570A8244-FA2F-EB97-6612-9177B9A6799A}"/>
              </a:ext>
            </a:extLst>
          </p:cNvPr>
          <p:cNvSpPr/>
          <p:nvPr/>
        </p:nvSpPr>
        <p:spPr>
          <a:xfrm>
            <a:off x="8897670" y="2215425"/>
            <a:ext cx="1210289" cy="557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Dia számának helye 40">
            <a:extLst>
              <a:ext uri="{FF2B5EF4-FFF2-40B4-BE49-F238E27FC236}">
                <a16:creationId xmlns:a16="http://schemas.microsoft.com/office/drawing/2014/main" id="{ED96503E-F3EE-9F50-C15E-824B8B15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63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49AE67-F9C8-7296-E58A-010349CB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663"/>
            <a:ext cx="10515600" cy="5795300"/>
          </a:xfrm>
        </p:spPr>
        <p:txBody>
          <a:bodyPr/>
          <a:lstStyle/>
          <a:p>
            <a:pPr marL="0" indent="0">
              <a:buNone/>
            </a:pPr>
            <a:endParaRPr lang="hu-H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/>
              <p:nvPr/>
            </p:nvSpPr>
            <p:spPr>
              <a:xfrm>
                <a:off x="1893388" y="3627120"/>
                <a:ext cx="61410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013C6D4-1568-2CD1-6940-65BABDF5E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88" y="3627120"/>
                <a:ext cx="61410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>
            <a:extLst>
              <a:ext uri="{FF2B5EF4-FFF2-40B4-BE49-F238E27FC236}">
                <a16:creationId xmlns:a16="http://schemas.microsoft.com/office/drawing/2014/main" id="{88BCB983-9BF2-2F55-CF57-F9AF659E9383}"/>
              </a:ext>
            </a:extLst>
          </p:cNvPr>
          <p:cNvSpPr txBox="1"/>
          <p:nvPr/>
        </p:nvSpPr>
        <p:spPr>
          <a:xfrm>
            <a:off x="5627302" y="3679848"/>
            <a:ext cx="1526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/>
              <p:nvPr/>
            </p:nvSpPr>
            <p:spPr>
              <a:xfrm>
                <a:off x="2694617" y="1491580"/>
                <a:ext cx="3085304" cy="517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+ 3∗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+ 3∗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+ 3∗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15∗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5147B518-8354-5F6D-23DC-F8AB104F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17" y="1491580"/>
                <a:ext cx="3085304" cy="5170646"/>
              </a:xfrm>
              <a:prstGeom prst="rect">
                <a:avLst/>
              </a:prstGeom>
              <a:blipFill>
                <a:blip r:embed="rId3"/>
                <a:stretch>
                  <a:fillRect l="-1581" t="-7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zövegdoboz 22">
            <a:extLst>
              <a:ext uri="{FF2B5EF4-FFF2-40B4-BE49-F238E27FC236}">
                <a16:creationId xmlns:a16="http://schemas.microsoft.com/office/drawing/2014/main" id="{FD114561-7717-F7DA-C17B-C10701763097}"/>
              </a:ext>
            </a:extLst>
          </p:cNvPr>
          <p:cNvSpPr txBox="1"/>
          <p:nvPr/>
        </p:nvSpPr>
        <p:spPr>
          <a:xfrm>
            <a:off x="9463096" y="3627120"/>
            <a:ext cx="1526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u-H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90A37935-B9F9-83A9-3A54-149DCFCB66A6}"/>
                  </a:ext>
                </a:extLst>
              </p:cNvPr>
              <p:cNvSpPr txBox="1"/>
              <p:nvPr/>
            </p:nvSpPr>
            <p:spPr>
              <a:xfrm>
                <a:off x="9344983" y="3627120"/>
                <a:ext cx="2662989" cy="1069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hu-HU" sz="36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zövegdoboz 23">
                <a:extLst>
                  <a:ext uri="{FF2B5EF4-FFF2-40B4-BE49-F238E27FC236}">
                    <a16:creationId xmlns:a16="http://schemas.microsoft.com/office/drawing/2014/main" id="{90A37935-B9F9-83A9-3A54-149DCFCB6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83" y="3627120"/>
                <a:ext cx="2662989" cy="1069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F516F29F-6B3E-7458-D8C8-055D9BF4025E}"/>
                  </a:ext>
                </a:extLst>
              </p:cNvPr>
              <p:cNvSpPr txBox="1"/>
              <p:nvPr/>
            </p:nvSpPr>
            <p:spPr>
              <a:xfrm>
                <a:off x="6318736" y="1491580"/>
                <a:ext cx="3085304" cy="5170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−6∗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−6∗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−6∗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−6∗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−2∗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−6∗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−2∗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F516F29F-6B3E-7458-D8C8-055D9BF40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736" y="1491580"/>
                <a:ext cx="3085304" cy="5170646"/>
              </a:xfrm>
              <a:prstGeom prst="rect">
                <a:avLst/>
              </a:prstGeom>
              <a:blipFill>
                <a:blip r:embed="rId5"/>
                <a:stretch>
                  <a:fillRect l="-1779" t="-7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ím 1">
            <a:extLst>
              <a:ext uri="{FF2B5EF4-FFF2-40B4-BE49-F238E27FC236}">
                <a16:creationId xmlns:a16="http://schemas.microsoft.com/office/drawing/2014/main" id="{1D6F197A-DFC7-5D75-156B-2AC7ED1F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Teljesül a függvényekre a Laplace egyenlet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CB4530-506A-7D97-B597-5263FCFF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05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931376" y="865964"/>
                <a:ext cx="2899844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15∗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76" y="865964"/>
                <a:ext cx="2899844" cy="5427127"/>
              </a:xfrm>
              <a:prstGeom prst="rect">
                <a:avLst/>
              </a:prstGeom>
              <a:blipFill>
                <a:blip r:embed="rId2"/>
                <a:stretch>
                  <a:fillRect l="-1895" t="-5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9FADF025-E4A5-F612-F66E-F7DBE00AD43C}"/>
              </a:ext>
            </a:extLst>
          </p:cNvPr>
          <p:cNvSpPr/>
          <p:nvPr/>
        </p:nvSpPr>
        <p:spPr>
          <a:xfrm>
            <a:off x="931376" y="865965"/>
            <a:ext cx="2280599" cy="418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 descr="A képen diagram, sor, tervezés látható&#10;&#10;Automatikusan generált leírás">
            <a:extLst>
              <a:ext uri="{FF2B5EF4-FFF2-40B4-BE49-F238E27FC236}">
                <a16:creationId xmlns:a16="http://schemas.microsoft.com/office/drawing/2014/main" id="{9B112325-B479-6C8A-1242-F77EB5B93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7373" r="21715" b="56101"/>
          <a:stretch/>
        </p:blipFill>
        <p:spPr>
          <a:xfrm>
            <a:off x="6096000" y="1476248"/>
            <a:ext cx="4612640" cy="390550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EE801BA8-EDD5-C363-4137-C30129716160}"/>
              </a:ext>
            </a:extLst>
          </p:cNvPr>
          <p:cNvSpPr/>
          <p:nvPr/>
        </p:nvSpPr>
        <p:spPr>
          <a:xfrm>
            <a:off x="931376" y="1388755"/>
            <a:ext cx="2280599" cy="4188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6AEAD9C-7B92-9684-3E72-165EA31CA6F3}"/>
              </a:ext>
            </a:extLst>
          </p:cNvPr>
          <p:cNvSpPr/>
          <p:nvPr/>
        </p:nvSpPr>
        <p:spPr>
          <a:xfrm>
            <a:off x="913627" y="1911545"/>
            <a:ext cx="2280599" cy="4188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73A9B2A-D723-5DAE-E958-A6D55957018A}"/>
              </a:ext>
            </a:extLst>
          </p:cNvPr>
          <p:cNvSpPr/>
          <p:nvPr/>
        </p:nvSpPr>
        <p:spPr>
          <a:xfrm>
            <a:off x="931376" y="5614903"/>
            <a:ext cx="2280599" cy="4188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A82912F-F86F-A215-2B96-5DBB6ABE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27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931376" y="865964"/>
                <a:ext cx="2899844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15∗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76" y="865964"/>
                <a:ext cx="2899844" cy="5427127"/>
              </a:xfrm>
              <a:prstGeom prst="rect">
                <a:avLst/>
              </a:prstGeom>
              <a:blipFill>
                <a:blip r:embed="rId2"/>
                <a:stretch>
                  <a:fillRect l="-1895" t="-5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9FADF025-E4A5-F612-F66E-F7DBE00AD43C}"/>
              </a:ext>
            </a:extLst>
          </p:cNvPr>
          <p:cNvSpPr/>
          <p:nvPr/>
        </p:nvSpPr>
        <p:spPr>
          <a:xfrm>
            <a:off x="931375" y="2445292"/>
            <a:ext cx="2280599" cy="418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E801BA8-EDD5-C363-4137-C30129716160}"/>
              </a:ext>
            </a:extLst>
          </p:cNvPr>
          <p:cNvSpPr/>
          <p:nvPr/>
        </p:nvSpPr>
        <p:spPr>
          <a:xfrm>
            <a:off x="931375" y="2937345"/>
            <a:ext cx="2280599" cy="4188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6AEAD9C-7B92-9684-3E72-165EA31CA6F3}"/>
              </a:ext>
            </a:extLst>
          </p:cNvPr>
          <p:cNvSpPr/>
          <p:nvPr/>
        </p:nvSpPr>
        <p:spPr>
          <a:xfrm>
            <a:off x="931375" y="3501829"/>
            <a:ext cx="2280599" cy="4188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73A9B2A-D723-5DAE-E958-A6D55957018A}"/>
              </a:ext>
            </a:extLst>
          </p:cNvPr>
          <p:cNvSpPr/>
          <p:nvPr/>
        </p:nvSpPr>
        <p:spPr>
          <a:xfrm>
            <a:off x="931376" y="5614903"/>
            <a:ext cx="2280599" cy="4188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 descr="A képen diagram, sor, tervezés látható&#10;&#10;Automatikusan generált leírás">
            <a:extLst>
              <a:ext uri="{FF2B5EF4-FFF2-40B4-BE49-F238E27FC236}">
                <a16:creationId xmlns:a16="http://schemas.microsoft.com/office/drawing/2014/main" id="{12CF856C-16F2-37B5-C4A7-03C946DC9C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54675" r="21956" b="8134"/>
          <a:stretch/>
        </p:blipFill>
        <p:spPr>
          <a:xfrm>
            <a:off x="6096000" y="1513517"/>
            <a:ext cx="4586732" cy="3976624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C691CDE3-934E-7B5B-AC5E-93CFCF82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60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931376" y="865964"/>
                <a:ext cx="2899844" cy="5427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3∗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1/2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3∗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:r>
                  <a:rPr lang="hu-HU" dirty="0"/>
                  <a:t>3/2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/>
              </a:p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15∗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76" y="865964"/>
                <a:ext cx="2899844" cy="5427127"/>
              </a:xfrm>
              <a:prstGeom prst="rect">
                <a:avLst/>
              </a:prstGeom>
              <a:blipFill>
                <a:blip r:embed="rId2"/>
                <a:stretch>
                  <a:fillRect l="-1895" t="-5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9FADF025-E4A5-F612-F66E-F7DBE00AD43C}"/>
              </a:ext>
            </a:extLst>
          </p:cNvPr>
          <p:cNvSpPr/>
          <p:nvPr/>
        </p:nvSpPr>
        <p:spPr>
          <a:xfrm>
            <a:off x="931372" y="3998926"/>
            <a:ext cx="2280599" cy="418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E801BA8-EDD5-C363-4137-C30129716160}"/>
              </a:ext>
            </a:extLst>
          </p:cNvPr>
          <p:cNvSpPr/>
          <p:nvPr/>
        </p:nvSpPr>
        <p:spPr>
          <a:xfrm>
            <a:off x="931373" y="4537585"/>
            <a:ext cx="2280599" cy="4188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6AEAD9C-7B92-9684-3E72-165EA31CA6F3}"/>
              </a:ext>
            </a:extLst>
          </p:cNvPr>
          <p:cNvSpPr/>
          <p:nvPr/>
        </p:nvSpPr>
        <p:spPr>
          <a:xfrm>
            <a:off x="931374" y="5076244"/>
            <a:ext cx="2280599" cy="41882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73A9B2A-D723-5DAE-E958-A6D55957018A}"/>
              </a:ext>
            </a:extLst>
          </p:cNvPr>
          <p:cNvSpPr/>
          <p:nvPr/>
        </p:nvSpPr>
        <p:spPr>
          <a:xfrm>
            <a:off x="931376" y="5614903"/>
            <a:ext cx="2280599" cy="4188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 descr="A képen sor, diagram, tervezés látható&#10;&#10;Automatikusan generált leírás">
            <a:extLst>
              <a:ext uri="{FF2B5EF4-FFF2-40B4-BE49-F238E27FC236}">
                <a16:creationId xmlns:a16="http://schemas.microsoft.com/office/drawing/2014/main" id="{AD69D7EF-5457-52EE-4B30-F447F3800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7446" r="22117" b="55592"/>
          <a:stretch/>
        </p:blipFill>
        <p:spPr>
          <a:xfrm>
            <a:off x="6096000" y="1452879"/>
            <a:ext cx="4582160" cy="3952241"/>
          </a:xfrm>
          <a:prstGeom prst="rect">
            <a:avLst/>
          </a:prstGeom>
        </p:spPr>
      </p:pic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AF029EA8-EEBC-2EE5-D307-53B3A0F9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854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E821A-6E27-8334-EAF1-6796B8CF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módszert összekötő „hibrid” 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728FC2-EBD9-80A7-14AA-6A10E3BFC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- - &gt; Gömbi megoldás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Csoportosítás az azonos változók szerint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Csoportonként a legnagyobb kitevőn lévő z koordináta kiemelése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függvények Laplace-a = 0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megoldás együtthatói megegyeznek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47B2AE-A34A-1E3A-4F45-DC3DD59B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570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FBFEEA-FEAB-1143-F848-4F9FDC82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egyenlet derékszögű koordinátákkal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238CCA1-9AA6-4CB4-E6DB-38C1165EC637}"/>
                  </a:ext>
                </a:extLst>
              </p:cNvPr>
              <p:cNvSpPr txBox="1"/>
              <p:nvPr/>
            </p:nvSpPr>
            <p:spPr>
              <a:xfrm>
                <a:off x="1089890" y="1777209"/>
                <a:ext cx="4017819" cy="524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hu-HU" i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hu-H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hu-HU" i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hu-H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hu-HU" i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hu-H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hu-HU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i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dirty="0"/>
                  <a:t> 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238CCA1-9AA6-4CB4-E6DB-38C1165EC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90" y="1777209"/>
                <a:ext cx="4017819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 descr="A képen szöveg, nyugta látható&#10;&#10;Automatikusan generált leírás">
            <a:extLst>
              <a:ext uri="{FF2B5EF4-FFF2-40B4-BE49-F238E27FC236}">
                <a16:creationId xmlns:a16="http://schemas.microsoft.com/office/drawing/2014/main" id="{F1AA76C5-B617-1444-77B4-4F20F7313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6" r="17422" b="13148"/>
          <a:stretch/>
        </p:blipFill>
        <p:spPr>
          <a:xfrm>
            <a:off x="4732733" y="1463040"/>
            <a:ext cx="5190495" cy="3729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E99A2EDB-966D-9783-F945-70B5AB8A1A78}"/>
                  </a:ext>
                </a:extLst>
              </p:cNvPr>
              <p:cNvSpPr txBox="1"/>
              <p:nvPr/>
            </p:nvSpPr>
            <p:spPr>
              <a:xfrm>
                <a:off x="371475" y="2657475"/>
                <a:ext cx="4736234" cy="172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Taylor-sor, 3Dimenzióban!</a:t>
                </a:r>
              </a:p>
              <a:p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függvény </a:t>
                </a:r>
                <a:r>
                  <a:rPr lang="hu-H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sorbafejtése</a:t>
                </a: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derékszögű koordináták szerint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E99A2EDB-966D-9783-F945-70B5AB8A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2657475"/>
                <a:ext cx="4736234" cy="1721882"/>
              </a:xfrm>
              <a:prstGeom prst="rect">
                <a:avLst/>
              </a:prstGeom>
              <a:blipFill>
                <a:blip r:embed="rId4"/>
                <a:stretch>
                  <a:fillRect l="-2059" t="-2837" b="-74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F8E4390-AA0B-0290-72B7-BAE0A063B770}"/>
                  </a:ext>
                </a:extLst>
              </p:cNvPr>
              <p:cNvSpPr txBox="1"/>
              <p:nvPr/>
            </p:nvSpPr>
            <p:spPr>
              <a:xfrm>
                <a:off x="1949116" y="5585055"/>
                <a:ext cx="8293768" cy="926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hu-HU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F8E4390-AA0B-0290-72B7-BAE0A063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116" y="5585055"/>
                <a:ext cx="8293768" cy="926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DF248F5-5889-343A-BED0-AB239BCA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222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1930060" y="1205681"/>
                <a:ext cx="2462120" cy="304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60" y="1205681"/>
                <a:ext cx="2462120" cy="3042628"/>
              </a:xfrm>
              <a:prstGeom prst="rect">
                <a:avLst/>
              </a:prstGeom>
              <a:blipFill>
                <a:blip r:embed="rId2"/>
                <a:stretch>
                  <a:fillRect b="-20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382533-9F93-4428-7458-E560289A8539}"/>
                  </a:ext>
                </a:extLst>
              </p:cNvPr>
              <p:cNvSpPr txBox="1"/>
              <p:nvPr/>
            </p:nvSpPr>
            <p:spPr>
              <a:xfrm>
                <a:off x="7132339" y="1205681"/>
                <a:ext cx="2462120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382533-9F93-4428-7458-E560289A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39" y="1205681"/>
                <a:ext cx="2462120" cy="727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2E78196-AD24-19F9-EA8D-D2FA904F6246}"/>
                  </a:ext>
                </a:extLst>
              </p:cNvPr>
              <p:cNvSpPr txBox="1"/>
              <p:nvPr/>
            </p:nvSpPr>
            <p:spPr>
              <a:xfrm>
                <a:off x="7132339" y="2103219"/>
                <a:ext cx="2209800" cy="379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3∗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2E78196-AD24-19F9-EA8D-D2FA904F6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39" y="2103219"/>
                <a:ext cx="2209800" cy="37952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A9961BB-AE02-2061-F8AC-2FBD5382D58E}"/>
                  </a:ext>
                </a:extLst>
              </p:cNvPr>
              <p:cNvSpPr txBox="1"/>
              <p:nvPr/>
            </p:nvSpPr>
            <p:spPr>
              <a:xfrm>
                <a:off x="7132339" y="2598152"/>
                <a:ext cx="220980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A9961BB-AE02-2061-F8AC-2FBD5382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39" y="2598152"/>
                <a:ext cx="2209800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B1E95434-6085-11AA-2895-C550A1A53739}"/>
                  </a:ext>
                </a:extLst>
              </p:cNvPr>
              <p:cNvSpPr txBox="1"/>
              <p:nvPr/>
            </p:nvSpPr>
            <p:spPr>
              <a:xfrm>
                <a:off x="7132339" y="3311500"/>
                <a:ext cx="1884680" cy="379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3∗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B1E95434-6085-11AA-2895-C550A1A5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39" y="3311500"/>
                <a:ext cx="1884680" cy="379527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85D61F6-49B5-A2E7-AB5D-C9CBD332F548}"/>
                  </a:ext>
                </a:extLst>
              </p:cNvPr>
              <p:cNvSpPr txBox="1"/>
              <p:nvPr/>
            </p:nvSpPr>
            <p:spPr>
              <a:xfrm>
                <a:off x="7132339" y="3866344"/>
                <a:ext cx="1955800" cy="380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3∗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85D61F6-49B5-A2E7-AB5D-C9CBD332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39" y="3866344"/>
                <a:ext cx="1955800" cy="380104"/>
              </a:xfrm>
              <a:prstGeom prst="rect">
                <a:avLst/>
              </a:prstGeom>
              <a:blipFill>
                <a:blip r:embed="rId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églalap 15">
            <a:extLst>
              <a:ext uri="{FF2B5EF4-FFF2-40B4-BE49-F238E27FC236}">
                <a16:creationId xmlns:a16="http://schemas.microsoft.com/office/drawing/2014/main" id="{31B1277B-F8D7-C70D-A4A1-35A8114DE7FF}"/>
              </a:ext>
            </a:extLst>
          </p:cNvPr>
          <p:cNvSpPr/>
          <p:nvPr/>
        </p:nvSpPr>
        <p:spPr>
          <a:xfrm>
            <a:off x="3484899" y="1334524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D8737E4F-AB63-5743-A59C-4857D36CC472}"/>
              </a:ext>
            </a:extLst>
          </p:cNvPr>
          <p:cNvSpPr/>
          <p:nvPr/>
        </p:nvSpPr>
        <p:spPr>
          <a:xfrm>
            <a:off x="3484899" y="1999262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91F7A1E-0ED3-DC64-AD75-60087CC495FE}"/>
              </a:ext>
            </a:extLst>
          </p:cNvPr>
          <p:cNvSpPr/>
          <p:nvPr/>
        </p:nvSpPr>
        <p:spPr>
          <a:xfrm>
            <a:off x="8920499" y="1357856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966C6F5B-02C9-2351-C1BB-74F9C636B022}"/>
                  </a:ext>
                </a:extLst>
              </p:cNvPr>
              <p:cNvSpPr txBox="1"/>
              <p:nvPr/>
            </p:nvSpPr>
            <p:spPr>
              <a:xfrm>
                <a:off x="9898133" y="1492518"/>
                <a:ext cx="2968972" cy="2824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=1+1−2=0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966C6F5B-02C9-2351-C1BB-74F9C636B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133" y="1492518"/>
                <a:ext cx="2968972" cy="282450"/>
              </a:xfrm>
              <a:prstGeom prst="rect">
                <a:avLst/>
              </a:prstGeom>
              <a:blipFill>
                <a:blip r:embed="rId8"/>
                <a:stretch>
                  <a:fillRect l="-2875" t="-2174" b="-173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églalap 20">
            <a:extLst>
              <a:ext uri="{FF2B5EF4-FFF2-40B4-BE49-F238E27FC236}">
                <a16:creationId xmlns:a16="http://schemas.microsoft.com/office/drawing/2014/main" id="{1E1C54F0-E3CA-2071-A606-ACC3EE1401C3}"/>
              </a:ext>
            </a:extLst>
          </p:cNvPr>
          <p:cNvSpPr/>
          <p:nvPr/>
        </p:nvSpPr>
        <p:spPr>
          <a:xfrm>
            <a:off x="7726699" y="2598152"/>
            <a:ext cx="233680" cy="6109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C2136161-C4D4-4B78-60D4-C49919C89B04}"/>
              </a:ext>
            </a:extLst>
          </p:cNvPr>
          <p:cNvSpPr/>
          <p:nvPr/>
        </p:nvSpPr>
        <p:spPr>
          <a:xfrm>
            <a:off x="2433339" y="2562591"/>
            <a:ext cx="233680" cy="6109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99B60697-E98F-45E6-1B94-4F598535CA32}"/>
                  </a:ext>
                </a:extLst>
              </p:cNvPr>
              <p:cNvSpPr txBox="1"/>
              <p:nvPr/>
            </p:nvSpPr>
            <p:spPr>
              <a:xfrm>
                <a:off x="1169169" y="5301210"/>
                <a:ext cx="9245600" cy="992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1800" b="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hu-HU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hu-HU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eqArr>
                      <m:eqArrPr>
                        <m:ctrlP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eqArr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+ 3∗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+ 3∗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+ 3∗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eqAr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99B60697-E98F-45E6-1B94-4F598535C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69" y="5301210"/>
                <a:ext cx="9245600" cy="9929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>
            <a:extLst>
              <a:ext uri="{FF2B5EF4-FFF2-40B4-BE49-F238E27FC236}">
                <a16:creationId xmlns:a16="http://schemas.microsoft.com/office/drawing/2014/main" id="{31E35D69-7451-4960-451F-EB3D7C045CB6}"/>
              </a:ext>
            </a:extLst>
          </p:cNvPr>
          <p:cNvSpPr/>
          <p:nvPr/>
        </p:nvSpPr>
        <p:spPr>
          <a:xfrm>
            <a:off x="1679870" y="1330221"/>
            <a:ext cx="500380" cy="1671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9C18CF99-7C6F-43D4-4E9A-373A0214E1F6}"/>
              </a:ext>
            </a:extLst>
          </p:cNvPr>
          <p:cNvSpPr/>
          <p:nvPr/>
        </p:nvSpPr>
        <p:spPr>
          <a:xfrm>
            <a:off x="6495568" y="1330221"/>
            <a:ext cx="500380" cy="444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E5F37DEE-4092-B93D-78EB-5B45F7E3D1E0}"/>
              </a:ext>
            </a:extLst>
          </p:cNvPr>
          <p:cNvSpPr/>
          <p:nvPr/>
        </p:nvSpPr>
        <p:spPr>
          <a:xfrm>
            <a:off x="6495568" y="2682470"/>
            <a:ext cx="500380" cy="444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29A53CBA-166A-8894-F396-60563480D1DF}"/>
              </a:ext>
            </a:extLst>
          </p:cNvPr>
          <p:cNvSpPr/>
          <p:nvPr/>
        </p:nvSpPr>
        <p:spPr>
          <a:xfrm>
            <a:off x="1679870" y="3209089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F58C7DCC-68FB-7A02-9829-079BDAB8C3B8}"/>
              </a:ext>
            </a:extLst>
          </p:cNvPr>
          <p:cNvSpPr/>
          <p:nvPr/>
        </p:nvSpPr>
        <p:spPr>
          <a:xfrm>
            <a:off x="1679870" y="3553058"/>
            <a:ext cx="500380" cy="234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87147FEB-1B92-5D1F-3A6D-AE9D1F2A170A}"/>
              </a:ext>
            </a:extLst>
          </p:cNvPr>
          <p:cNvSpPr/>
          <p:nvPr/>
        </p:nvSpPr>
        <p:spPr>
          <a:xfrm>
            <a:off x="1679870" y="3897027"/>
            <a:ext cx="500380" cy="234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E4FE44AA-C52A-3429-D9BA-FE5806981171}"/>
              </a:ext>
            </a:extLst>
          </p:cNvPr>
          <p:cNvSpPr/>
          <p:nvPr/>
        </p:nvSpPr>
        <p:spPr>
          <a:xfrm>
            <a:off x="6495568" y="2175888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949EF8DF-5AAC-5960-154F-69A285E5A1F1}"/>
              </a:ext>
            </a:extLst>
          </p:cNvPr>
          <p:cNvSpPr/>
          <p:nvPr/>
        </p:nvSpPr>
        <p:spPr>
          <a:xfrm>
            <a:off x="6495568" y="3432957"/>
            <a:ext cx="500380" cy="234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08A36845-52F7-F260-2071-78DEC4D8A726}"/>
              </a:ext>
            </a:extLst>
          </p:cNvPr>
          <p:cNvSpPr/>
          <p:nvPr/>
        </p:nvSpPr>
        <p:spPr>
          <a:xfrm>
            <a:off x="6495568" y="3949557"/>
            <a:ext cx="500380" cy="234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ADC41B-F7BD-9244-ACB5-BD999581155F}"/>
              </a:ext>
            </a:extLst>
          </p:cNvPr>
          <p:cNvSpPr txBox="1"/>
          <p:nvPr/>
        </p:nvSpPr>
        <p:spPr>
          <a:xfrm>
            <a:off x="2489219" y="623353"/>
            <a:ext cx="792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				Gömbi 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F6A475E2-CA9F-1278-C4DF-CC2F6F1E5368}"/>
                  </a:ext>
                </a:extLst>
              </p:cNvPr>
              <p:cNvSpPr txBox="1"/>
              <p:nvPr/>
            </p:nvSpPr>
            <p:spPr>
              <a:xfrm>
                <a:off x="-41115" y="3102409"/>
                <a:ext cx="1952911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F6A475E2-CA9F-1278-C4DF-CC2F6F1E5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15" y="3102409"/>
                <a:ext cx="1952911" cy="4205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5FBF3CB8-4296-15B6-8438-3727FFFD600B}"/>
                  </a:ext>
                </a:extLst>
              </p:cNvPr>
              <p:cNvSpPr txBox="1"/>
              <p:nvPr/>
            </p:nvSpPr>
            <p:spPr>
              <a:xfrm>
                <a:off x="-177508" y="1915334"/>
                <a:ext cx="1952911" cy="45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46" name="Szövegdoboz 45">
                <a:extLst>
                  <a:ext uri="{FF2B5EF4-FFF2-40B4-BE49-F238E27FC236}">
                    <a16:creationId xmlns:a16="http://schemas.microsoft.com/office/drawing/2014/main" id="{5FBF3CB8-4296-15B6-8438-3727FFFD6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508" y="1915334"/>
                <a:ext cx="1952911" cy="4569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E11956B6-3B42-5183-7B9A-6775DD2D4C24}"/>
                  </a:ext>
                </a:extLst>
              </p:cNvPr>
              <p:cNvSpPr txBox="1"/>
              <p:nvPr/>
            </p:nvSpPr>
            <p:spPr>
              <a:xfrm>
                <a:off x="-41116" y="3493844"/>
                <a:ext cx="1952911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E11956B6-3B42-5183-7B9A-6775DD2D4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16" y="3493844"/>
                <a:ext cx="1952911" cy="4205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0DDA037-ED33-DF31-B94D-4BC542A2E68C}"/>
                  </a:ext>
                </a:extLst>
              </p:cNvPr>
              <p:cNvSpPr txBox="1"/>
              <p:nvPr/>
            </p:nvSpPr>
            <p:spPr>
              <a:xfrm>
                <a:off x="-177507" y="3914408"/>
                <a:ext cx="1952911" cy="420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0DDA037-ED33-DF31-B94D-4BC542A2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507" y="3914408"/>
                <a:ext cx="1952911" cy="420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Dia számának helye 54">
            <a:extLst>
              <a:ext uri="{FF2B5EF4-FFF2-40B4-BE49-F238E27FC236}">
                <a16:creationId xmlns:a16="http://schemas.microsoft.com/office/drawing/2014/main" id="{52E510CD-6E45-0901-B53F-0C81856C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9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E821A-6E27-8334-EAF1-6796B8CF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módszert összekötő „hibrid” 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516636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Vegyük észre, hogy…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változók szerinti csoportok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3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3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3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</m:oMath>
                </a14:m>
                <a:endParaRPr lang="hu-H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legmagasabb kitevőn lévő z kiemelésekor létrejövő együtthatók és a kiemelt változók: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hu-HU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-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hu-HU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hu-HU" sz="3000" b="0" i="1" dirty="0">
                    <a:latin typeface="Cambria Math" panose="02040503050406030204" pitchFamily="18" charset="0"/>
                  </a:rPr>
                  <a:t> </a:t>
                </a:r>
                <a:r>
                  <a:rPr lang="hu-H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u-HU" sz="3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hu-HU" sz="3000" b="0" i="1" dirty="0">
                    <a:latin typeface="Cambria Math" panose="02040503050406030204" pitchFamily="18" charset="0"/>
                  </a:rPr>
                  <a:t> </a:t>
                </a:r>
                <a:r>
                  <a:rPr lang="hu-HU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hu-HU" sz="3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hu-HU" sz="2400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 − &gt; </m:t>
                    </m:r>
                    <m:sSup>
                      <m:sSupPr>
                        <m:ctrlP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hu-HU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hu-H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többi koefficienst már elállítottuk a hibrid megoldás közben</a:t>
                </a:r>
              </a:p>
              <a:p>
                <a:r>
                  <a:rPr lang="hu-H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Végül a függvények együtthatóit kell megválasztani úgy, hogy a végső eredmények megegyezzenek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5166360"/>
              </a:xfrm>
              <a:blipFill>
                <a:blip r:embed="rId2"/>
                <a:stretch>
                  <a:fillRect l="-812" t="-2594" b="-20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0F662F9-ABCC-ADF9-EABD-4D574F6D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389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2592240" y="1131398"/>
                <a:ext cx="2971299" cy="6444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40" y="1131398"/>
                <a:ext cx="2971299" cy="64447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382533-9F93-4428-7458-E560289A8539}"/>
                  </a:ext>
                </a:extLst>
              </p:cNvPr>
              <p:cNvSpPr txBox="1"/>
              <p:nvPr/>
            </p:nvSpPr>
            <p:spPr>
              <a:xfrm>
                <a:off x="7265233" y="1277684"/>
                <a:ext cx="4785360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+ 3∗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− 2∗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382533-9F93-4428-7458-E560289A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1277684"/>
                <a:ext cx="478536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2E78196-AD24-19F9-EA8D-D2FA904F6246}"/>
                  </a:ext>
                </a:extLst>
              </p:cNvPr>
              <p:cNvSpPr txBox="1"/>
              <p:nvPr/>
            </p:nvSpPr>
            <p:spPr>
              <a:xfrm>
                <a:off x="7265233" y="2038489"/>
                <a:ext cx="371856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− 4∗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2E78196-AD24-19F9-EA8D-D2FA904F6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2038489"/>
                <a:ext cx="3718560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A9961BB-AE02-2061-F8AC-2FBD5382D58E}"/>
                  </a:ext>
                </a:extLst>
              </p:cNvPr>
              <p:cNvSpPr txBox="1"/>
              <p:nvPr/>
            </p:nvSpPr>
            <p:spPr>
              <a:xfrm>
                <a:off x="7265233" y="2670155"/>
                <a:ext cx="3294668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–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A9961BB-AE02-2061-F8AC-2FBD5382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2670155"/>
                <a:ext cx="3294668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B1E95434-6085-11AA-2895-C550A1A53739}"/>
                  </a:ext>
                </a:extLst>
              </p:cNvPr>
              <p:cNvSpPr txBox="1"/>
              <p:nvPr/>
            </p:nvSpPr>
            <p:spPr>
              <a:xfrm>
                <a:off x="7265233" y="3983715"/>
                <a:ext cx="3718560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− 4∗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B1E95434-6085-11AA-2895-C550A1A5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3983715"/>
                <a:ext cx="3718560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85D61F6-49B5-A2E7-AB5D-C9CBD332F548}"/>
                  </a:ext>
                </a:extLst>
              </p:cNvPr>
              <p:cNvSpPr txBox="1"/>
              <p:nvPr/>
            </p:nvSpPr>
            <p:spPr>
              <a:xfrm>
                <a:off x="7265233" y="4629873"/>
                <a:ext cx="2094590" cy="37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85D61F6-49B5-A2E7-AB5D-C9CBD332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4629873"/>
                <a:ext cx="2094590" cy="374461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>
            <a:extLst>
              <a:ext uri="{FF2B5EF4-FFF2-40B4-BE49-F238E27FC236}">
                <a16:creationId xmlns:a16="http://schemas.microsoft.com/office/drawing/2014/main" id="{31E35D69-7451-4960-451F-EB3D7C045CB6}"/>
              </a:ext>
            </a:extLst>
          </p:cNvPr>
          <p:cNvSpPr/>
          <p:nvPr/>
        </p:nvSpPr>
        <p:spPr>
          <a:xfrm>
            <a:off x="2342050" y="1255938"/>
            <a:ext cx="500380" cy="15215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9C18CF99-7C6F-43D4-4E9A-373A0214E1F6}"/>
              </a:ext>
            </a:extLst>
          </p:cNvPr>
          <p:cNvSpPr/>
          <p:nvPr/>
        </p:nvSpPr>
        <p:spPr>
          <a:xfrm>
            <a:off x="6628462" y="1402224"/>
            <a:ext cx="500380" cy="444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E5F37DEE-4092-B93D-78EB-5B45F7E3D1E0}"/>
              </a:ext>
            </a:extLst>
          </p:cNvPr>
          <p:cNvSpPr/>
          <p:nvPr/>
        </p:nvSpPr>
        <p:spPr>
          <a:xfrm>
            <a:off x="6628462" y="2754473"/>
            <a:ext cx="500380" cy="444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87147FEB-1B92-5D1F-3A6D-AE9D1F2A170A}"/>
              </a:ext>
            </a:extLst>
          </p:cNvPr>
          <p:cNvSpPr/>
          <p:nvPr/>
        </p:nvSpPr>
        <p:spPr>
          <a:xfrm>
            <a:off x="2342050" y="6303992"/>
            <a:ext cx="500380" cy="1872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 dirty="0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E4FE44AA-C52A-3429-D9BA-FE5806981171}"/>
              </a:ext>
            </a:extLst>
          </p:cNvPr>
          <p:cNvSpPr/>
          <p:nvPr/>
        </p:nvSpPr>
        <p:spPr>
          <a:xfrm>
            <a:off x="6628462" y="2247891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949EF8DF-5AAC-5960-154F-69A285E5A1F1}"/>
              </a:ext>
            </a:extLst>
          </p:cNvPr>
          <p:cNvSpPr/>
          <p:nvPr/>
        </p:nvSpPr>
        <p:spPr>
          <a:xfrm>
            <a:off x="6628462" y="4196486"/>
            <a:ext cx="500380" cy="234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08A36845-52F7-F260-2071-78DEC4D8A726}"/>
              </a:ext>
            </a:extLst>
          </p:cNvPr>
          <p:cNvSpPr/>
          <p:nvPr/>
        </p:nvSpPr>
        <p:spPr>
          <a:xfrm>
            <a:off x="6628462" y="4713086"/>
            <a:ext cx="500380" cy="234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ADC41B-F7BD-9244-ACB5-BD999581155F}"/>
              </a:ext>
            </a:extLst>
          </p:cNvPr>
          <p:cNvSpPr txBox="1"/>
          <p:nvPr/>
        </p:nvSpPr>
        <p:spPr>
          <a:xfrm>
            <a:off x="3166067" y="622487"/>
            <a:ext cx="792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				Gömbi megoldás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6F0D5F5-2B68-2E51-3F5A-27E9D4338C54}"/>
              </a:ext>
            </a:extLst>
          </p:cNvPr>
          <p:cNvSpPr/>
          <p:nvPr/>
        </p:nvSpPr>
        <p:spPr>
          <a:xfrm>
            <a:off x="2342050" y="2912697"/>
            <a:ext cx="500380" cy="15215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710DF4B-A4A3-D135-6D25-AD9148618F67}"/>
              </a:ext>
            </a:extLst>
          </p:cNvPr>
          <p:cNvSpPr/>
          <p:nvPr/>
        </p:nvSpPr>
        <p:spPr>
          <a:xfrm>
            <a:off x="2342050" y="4569456"/>
            <a:ext cx="500380" cy="15215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CC3664E-5CB7-9DDC-6AEF-2B0F8C115D1B}"/>
              </a:ext>
            </a:extLst>
          </p:cNvPr>
          <p:cNvSpPr/>
          <p:nvPr/>
        </p:nvSpPr>
        <p:spPr>
          <a:xfrm>
            <a:off x="6628462" y="3569396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12687D6-0322-5B1F-9DF0-8F95D192C21B}"/>
                  </a:ext>
                </a:extLst>
              </p:cNvPr>
              <p:cNvSpPr txBox="1"/>
              <p:nvPr/>
            </p:nvSpPr>
            <p:spPr>
              <a:xfrm>
                <a:off x="7265233" y="3385802"/>
                <a:ext cx="4312919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12687D6-0322-5B1F-9DF0-8F95D192C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3385802"/>
                <a:ext cx="4312919" cy="618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C420A734-F43D-761F-C493-6A5AFBDFABCD}"/>
              </a:ext>
            </a:extLst>
          </p:cNvPr>
          <p:cNvSpPr/>
          <p:nvPr/>
        </p:nvSpPr>
        <p:spPr>
          <a:xfrm>
            <a:off x="6628462" y="5396968"/>
            <a:ext cx="500380" cy="18843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F9B07D-8C36-F4BF-C429-74E30806D9FD}"/>
                  </a:ext>
                </a:extLst>
              </p:cNvPr>
              <p:cNvSpPr txBox="1"/>
              <p:nvPr/>
            </p:nvSpPr>
            <p:spPr>
              <a:xfrm>
                <a:off x="7265233" y="5167356"/>
                <a:ext cx="431292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F9B07D-8C36-F4BF-C429-74E30806D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5167356"/>
                <a:ext cx="4312920" cy="6183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églalap 18">
            <a:extLst>
              <a:ext uri="{FF2B5EF4-FFF2-40B4-BE49-F238E27FC236}">
                <a16:creationId xmlns:a16="http://schemas.microsoft.com/office/drawing/2014/main" id="{D5E0A4FE-66D5-A3DA-EA12-81189FEC8402}"/>
              </a:ext>
            </a:extLst>
          </p:cNvPr>
          <p:cNvSpPr/>
          <p:nvPr/>
        </p:nvSpPr>
        <p:spPr>
          <a:xfrm>
            <a:off x="4563769" y="1255938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8E56C759-ABA5-1B6B-3B8C-2890F5D709CB}"/>
              </a:ext>
            </a:extLst>
          </p:cNvPr>
          <p:cNvSpPr/>
          <p:nvPr/>
        </p:nvSpPr>
        <p:spPr>
          <a:xfrm>
            <a:off x="4572394" y="1742334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9D9D8EE6-72A8-5713-224A-71C1A239C8AA}"/>
              </a:ext>
            </a:extLst>
          </p:cNvPr>
          <p:cNvSpPr/>
          <p:nvPr/>
        </p:nvSpPr>
        <p:spPr>
          <a:xfrm>
            <a:off x="11204621" y="1429859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62D2C0A9-317B-2BC8-D7AB-AA74209686E3}"/>
              </a:ext>
            </a:extLst>
          </p:cNvPr>
          <p:cNvSpPr/>
          <p:nvPr/>
        </p:nvSpPr>
        <p:spPr>
          <a:xfrm>
            <a:off x="3821099" y="3478452"/>
            <a:ext cx="636771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11088471-7BB9-CFE0-CFDF-6302F66E1371}"/>
              </a:ext>
            </a:extLst>
          </p:cNvPr>
          <p:cNvSpPr/>
          <p:nvPr/>
        </p:nvSpPr>
        <p:spPr>
          <a:xfrm>
            <a:off x="4362892" y="3998945"/>
            <a:ext cx="636771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E00B6924-9781-D49B-A724-397686B1426C}"/>
              </a:ext>
            </a:extLst>
          </p:cNvPr>
          <p:cNvSpPr/>
          <p:nvPr/>
        </p:nvSpPr>
        <p:spPr>
          <a:xfrm>
            <a:off x="10099655" y="2144506"/>
            <a:ext cx="636771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9863B3D1-71B5-5748-CEB5-32B5C68AB53F}"/>
              </a:ext>
            </a:extLst>
          </p:cNvPr>
          <p:cNvSpPr/>
          <p:nvPr/>
        </p:nvSpPr>
        <p:spPr>
          <a:xfrm>
            <a:off x="3822063" y="4592432"/>
            <a:ext cx="636771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FED5090B-31B4-5746-C9F1-24A5595862FE}"/>
              </a:ext>
            </a:extLst>
          </p:cNvPr>
          <p:cNvSpPr/>
          <p:nvPr/>
        </p:nvSpPr>
        <p:spPr>
          <a:xfrm>
            <a:off x="4362891" y="5735063"/>
            <a:ext cx="636771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5B2B0E2C-1ED8-95EF-0F73-CFF1B2FFF7AF}"/>
              </a:ext>
            </a:extLst>
          </p:cNvPr>
          <p:cNvSpPr/>
          <p:nvPr/>
        </p:nvSpPr>
        <p:spPr>
          <a:xfrm>
            <a:off x="10132384" y="4145231"/>
            <a:ext cx="636771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FB8A03DC-CC1D-4BF2-9ED5-1A0B627DE990}"/>
                  </a:ext>
                </a:extLst>
              </p:cNvPr>
              <p:cNvSpPr txBox="1"/>
              <p:nvPr/>
            </p:nvSpPr>
            <p:spPr>
              <a:xfrm>
                <a:off x="359271" y="3429000"/>
                <a:ext cx="1952911" cy="530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FB8A03DC-CC1D-4BF2-9ED5-1A0B627D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1" y="3429000"/>
                <a:ext cx="1952911" cy="5300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749762B3-728A-8151-A21F-98E066D58079}"/>
                  </a:ext>
                </a:extLst>
              </p:cNvPr>
              <p:cNvSpPr txBox="1"/>
              <p:nvPr/>
            </p:nvSpPr>
            <p:spPr>
              <a:xfrm>
                <a:off x="368493" y="1838649"/>
                <a:ext cx="1952911" cy="530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749762B3-728A-8151-A21F-98E066D58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" y="1838649"/>
                <a:ext cx="1952911" cy="5300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1A1AE2CD-1AC5-481E-82E1-7D6CDF9FE3E3}"/>
                  </a:ext>
                </a:extLst>
              </p:cNvPr>
              <p:cNvSpPr txBox="1"/>
              <p:nvPr/>
            </p:nvSpPr>
            <p:spPr>
              <a:xfrm>
                <a:off x="368493" y="5085838"/>
                <a:ext cx="1952911" cy="530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1A1AE2CD-1AC5-481E-82E1-7D6CDF9FE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3" y="5085838"/>
                <a:ext cx="1952911" cy="5300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58AE83B7-122E-8D27-0044-847F2393786F}"/>
                  </a:ext>
                </a:extLst>
              </p:cNvPr>
              <p:cNvSpPr txBox="1"/>
              <p:nvPr/>
            </p:nvSpPr>
            <p:spPr>
              <a:xfrm>
                <a:off x="359270" y="6187356"/>
                <a:ext cx="1952911" cy="530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58AE83B7-122E-8D27-0044-847F2393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0" y="6187356"/>
                <a:ext cx="1952911" cy="5300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Dia számának helye 53">
            <a:extLst>
              <a:ext uri="{FF2B5EF4-FFF2-40B4-BE49-F238E27FC236}">
                <a16:creationId xmlns:a16="http://schemas.microsoft.com/office/drawing/2014/main" id="{F819597E-3703-4C7F-B13D-97D61008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923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E821A-6E27-8334-EAF1-6796B8CF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módszert összekötő „hibrid” 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5166360"/>
              </a:xfrm>
            </p:spPr>
            <p:txBody>
              <a:bodyPr>
                <a:normAutofit/>
              </a:bodyPr>
              <a:lstStyle/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Vegyük észre, hogy…</a:t>
                </a:r>
              </a:p>
              <a:p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n páratlan</a:t>
                </a:r>
              </a:p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H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hu-HU" sz="2400" b="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és</a:t>
                </a:r>
                <a:r>
                  <a:rPr lang="hu-HU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hu-HU" sz="2400" dirty="0">
                  <a:latin typeface="Cambria Math" panose="02040503050406030204" pitchFamily="18" charset="0"/>
                </a:endParaRPr>
              </a:p>
              <a:p>
                <a:endParaRPr lang="hu-HU" sz="2400" i="1" dirty="0">
                  <a:latin typeface="Cambria Math" panose="02040503050406030204" pitchFamily="18" charset="0"/>
                </a:endParaRP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új függvények Laplace-a = 0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megoldás együtthatói megegyeznek 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5166360"/>
              </a:xfrm>
              <a:blipFill>
                <a:blip r:embed="rId2"/>
                <a:stretch>
                  <a:fillRect l="-812" t="-16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9C9352-FE03-6B0D-A961-232AAE69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045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7591575" y="1066649"/>
                <a:ext cx="2971299" cy="656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575" y="1066649"/>
                <a:ext cx="2971299" cy="65601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>
            <a:extLst>
              <a:ext uri="{FF2B5EF4-FFF2-40B4-BE49-F238E27FC236}">
                <a16:creationId xmlns:a16="http://schemas.microsoft.com/office/drawing/2014/main" id="{31E35D69-7451-4960-451F-EB3D7C045CB6}"/>
              </a:ext>
            </a:extLst>
          </p:cNvPr>
          <p:cNvSpPr/>
          <p:nvPr/>
        </p:nvSpPr>
        <p:spPr>
          <a:xfrm>
            <a:off x="7341385" y="1191189"/>
            <a:ext cx="500380" cy="15215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ADC41B-F7BD-9244-ACB5-BD999581155F}"/>
              </a:ext>
            </a:extLst>
          </p:cNvPr>
          <p:cNvSpPr txBox="1"/>
          <p:nvPr/>
        </p:nvSpPr>
        <p:spPr>
          <a:xfrm>
            <a:off x="369301" y="697316"/>
            <a:ext cx="10303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n=2					        Hibrid megoldás n=3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6F0D5F5-2B68-2E51-3F5A-27E9D4338C54}"/>
              </a:ext>
            </a:extLst>
          </p:cNvPr>
          <p:cNvSpPr/>
          <p:nvPr/>
        </p:nvSpPr>
        <p:spPr>
          <a:xfrm>
            <a:off x="7341385" y="2915166"/>
            <a:ext cx="500380" cy="15215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710DF4B-A4A3-D135-6D25-AD9148618F67}"/>
              </a:ext>
            </a:extLst>
          </p:cNvPr>
          <p:cNvSpPr/>
          <p:nvPr/>
        </p:nvSpPr>
        <p:spPr>
          <a:xfrm>
            <a:off x="7341385" y="4639144"/>
            <a:ext cx="500380" cy="15215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8450DAB-DFFF-0FD7-E701-3DD1FC9C99AC}"/>
                  </a:ext>
                </a:extLst>
              </p:cNvPr>
              <p:cNvSpPr txBox="1"/>
              <p:nvPr/>
            </p:nvSpPr>
            <p:spPr>
              <a:xfrm>
                <a:off x="619492" y="2441511"/>
                <a:ext cx="2462120" cy="206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8450DAB-DFFF-0FD7-E701-3DD1FC9C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" y="2441511"/>
                <a:ext cx="2462120" cy="2064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églalap 17">
            <a:extLst>
              <a:ext uri="{FF2B5EF4-FFF2-40B4-BE49-F238E27FC236}">
                <a16:creationId xmlns:a16="http://schemas.microsoft.com/office/drawing/2014/main" id="{0FF3A9F6-6D04-B35E-DCE6-00215F48FCA0}"/>
              </a:ext>
            </a:extLst>
          </p:cNvPr>
          <p:cNvSpPr/>
          <p:nvPr/>
        </p:nvSpPr>
        <p:spPr>
          <a:xfrm>
            <a:off x="369302" y="2566051"/>
            <a:ext cx="500380" cy="1671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D8DD1992-287E-A398-C463-489A5E44CDE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081612" y="3429000"/>
            <a:ext cx="3633981" cy="44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355DE4B2-ED09-9EF2-3053-576E4C65ED86}"/>
              </a:ext>
            </a:extLst>
          </p:cNvPr>
          <p:cNvCxnSpPr>
            <a:cxnSpLocks/>
          </p:cNvCxnSpPr>
          <p:nvPr/>
        </p:nvCxnSpPr>
        <p:spPr>
          <a:xfrm flipV="1">
            <a:off x="3094800" y="1819363"/>
            <a:ext cx="3567772" cy="1028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E3FC0125-42DC-4314-EC7E-0FAE3597AFEC}"/>
              </a:ext>
            </a:extLst>
          </p:cNvPr>
          <p:cNvCxnSpPr>
            <a:cxnSpLocks/>
          </p:cNvCxnSpPr>
          <p:nvPr/>
        </p:nvCxnSpPr>
        <p:spPr>
          <a:xfrm>
            <a:off x="3094800" y="4054961"/>
            <a:ext cx="3633981" cy="906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/>
              <p:nvPr/>
            </p:nvSpPr>
            <p:spPr>
              <a:xfrm>
                <a:off x="4661600" y="2933438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00" y="2933438"/>
                <a:ext cx="500380" cy="553998"/>
              </a:xfrm>
              <a:prstGeom prst="rect">
                <a:avLst/>
              </a:prstGeom>
              <a:blipFill>
                <a:blip r:embed="rId4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/>
              <p:nvPr/>
            </p:nvSpPr>
            <p:spPr>
              <a:xfrm>
                <a:off x="4628496" y="450470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96" y="4504707"/>
                <a:ext cx="500380" cy="553998"/>
              </a:xfrm>
              <a:prstGeom prst="rect">
                <a:avLst/>
              </a:prstGeom>
              <a:blipFill>
                <a:blip r:embed="rId5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/>
              <p:nvPr/>
            </p:nvSpPr>
            <p:spPr>
              <a:xfrm>
                <a:off x="4661600" y="1721676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00" y="1721676"/>
                <a:ext cx="500380" cy="553998"/>
              </a:xfrm>
              <a:prstGeom prst="rect">
                <a:avLst/>
              </a:prstGeom>
              <a:blipFill>
                <a:blip r:embed="rId6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/>
              <p:nvPr/>
            </p:nvSpPr>
            <p:spPr>
              <a:xfrm>
                <a:off x="206257" y="195195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7" y="1951959"/>
                <a:ext cx="844206" cy="442622"/>
              </a:xfrm>
              <a:prstGeom prst="rect">
                <a:avLst/>
              </a:prstGeom>
              <a:blipFill>
                <a:blip r:embed="rId7"/>
                <a:stretch>
                  <a:fillRect r="-123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E6D4864C-1CE6-D816-8810-9F4FFCFB631E}"/>
                  </a:ext>
                </a:extLst>
              </p:cNvPr>
              <p:cNvSpPr txBox="1"/>
              <p:nvPr/>
            </p:nvSpPr>
            <p:spPr>
              <a:xfrm>
                <a:off x="6454781" y="183305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E6D4864C-1CE6-D816-8810-9F4FFCFB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81" y="1833052"/>
                <a:ext cx="844206" cy="442622"/>
              </a:xfrm>
              <a:prstGeom prst="rect">
                <a:avLst/>
              </a:prstGeom>
              <a:blipFill>
                <a:blip r:embed="rId8"/>
                <a:stretch>
                  <a:fillRect r="-123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/>
              <p:nvPr/>
            </p:nvSpPr>
            <p:spPr>
              <a:xfrm>
                <a:off x="6190877" y="355865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77" y="3558652"/>
                <a:ext cx="844206" cy="442622"/>
              </a:xfrm>
              <a:prstGeom prst="rect">
                <a:avLst/>
              </a:prstGeom>
              <a:blipFill>
                <a:blip r:embed="rId9"/>
                <a:stretch>
                  <a:fillRect r="-42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/>
              <p:nvPr/>
            </p:nvSpPr>
            <p:spPr>
              <a:xfrm>
                <a:off x="6190877" y="5178603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77" y="5178603"/>
                <a:ext cx="844206" cy="442622"/>
              </a:xfrm>
              <a:prstGeom prst="rect">
                <a:avLst/>
              </a:prstGeom>
              <a:blipFill>
                <a:blip r:embed="rId10"/>
                <a:stretch>
                  <a:fillRect r="-405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Dia számának helye 54">
            <a:extLst>
              <a:ext uri="{FF2B5EF4-FFF2-40B4-BE49-F238E27FC236}">
                <a16:creationId xmlns:a16="http://schemas.microsoft.com/office/drawing/2014/main" id="{6163C3C5-712F-2129-1AB6-96DB4F4B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26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ép 33">
            <a:extLst>
              <a:ext uri="{FF2B5EF4-FFF2-40B4-BE49-F238E27FC236}">
                <a16:creationId xmlns:a16="http://schemas.microsoft.com/office/drawing/2014/main" id="{FB1F77A7-87DE-CFA6-DC04-CBA91BC2E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373" y="2283257"/>
            <a:ext cx="2597541" cy="2221450"/>
          </a:xfrm>
          <a:prstGeom prst="rect">
            <a:avLst/>
          </a:prstGeom>
        </p:spPr>
      </p:pic>
      <p:pic>
        <p:nvPicPr>
          <p:cNvPr id="11" name="Kép 10" descr="A képen diagram, sor, tervezés látható&#10;&#10;Automatikusan generált leírás">
            <a:extLst>
              <a:ext uri="{FF2B5EF4-FFF2-40B4-BE49-F238E27FC236}">
                <a16:creationId xmlns:a16="http://schemas.microsoft.com/office/drawing/2014/main" id="{BBC46EED-FCF2-D157-100B-3F7CBBB47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9" b="7231"/>
          <a:stretch/>
        </p:blipFill>
        <p:spPr>
          <a:xfrm>
            <a:off x="7394526" y="4543083"/>
            <a:ext cx="3782568" cy="2065218"/>
          </a:xfrm>
          <a:prstGeom prst="rect">
            <a:avLst/>
          </a:prstGeom>
        </p:spPr>
      </p:pic>
      <p:pic>
        <p:nvPicPr>
          <p:cNvPr id="9" name="Kép 8" descr="A képen diagram, sor, tervezés látható&#10;&#10;Automatikusan generált leírás">
            <a:extLst>
              <a:ext uri="{FF2B5EF4-FFF2-40B4-BE49-F238E27FC236}">
                <a16:creationId xmlns:a16="http://schemas.microsoft.com/office/drawing/2014/main" id="{1B742800-7825-AE15-C12E-7CA7A42EB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55518"/>
          <a:stretch/>
        </p:blipFill>
        <p:spPr>
          <a:xfrm>
            <a:off x="7393069" y="210456"/>
            <a:ext cx="3782568" cy="2065218"/>
          </a:xfrm>
          <a:prstGeom prst="rect">
            <a:avLst/>
          </a:prstGeom>
        </p:spPr>
      </p:pic>
      <p:pic>
        <p:nvPicPr>
          <p:cNvPr id="7" name="Kép 6" descr="A képen sor, diagram látható&#10;&#10;Automatikusan generált leírás">
            <a:extLst>
              <a:ext uri="{FF2B5EF4-FFF2-40B4-BE49-F238E27FC236}">
                <a16:creationId xmlns:a16="http://schemas.microsoft.com/office/drawing/2014/main" id="{DD6B03F5-A3C9-ECF9-2A18-AE4D30B45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 t="4792" r="18212" b="54613"/>
          <a:stretch/>
        </p:blipFill>
        <p:spPr>
          <a:xfrm>
            <a:off x="491067" y="2059443"/>
            <a:ext cx="3217139" cy="2784022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D8DD1992-287E-A398-C463-489A5E44CDE4}"/>
              </a:ext>
            </a:extLst>
          </p:cNvPr>
          <p:cNvCxnSpPr>
            <a:cxnSpLocks/>
          </p:cNvCxnSpPr>
          <p:nvPr/>
        </p:nvCxnSpPr>
        <p:spPr>
          <a:xfrm flipV="1">
            <a:off x="3081612" y="3429000"/>
            <a:ext cx="3633981" cy="44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Egyenes összekötő nyíllal 31">
            <a:extLst>
              <a:ext uri="{FF2B5EF4-FFF2-40B4-BE49-F238E27FC236}">
                <a16:creationId xmlns:a16="http://schemas.microsoft.com/office/drawing/2014/main" id="{355DE4B2-ED09-9EF2-3053-576E4C65ED86}"/>
              </a:ext>
            </a:extLst>
          </p:cNvPr>
          <p:cNvCxnSpPr>
            <a:cxnSpLocks/>
          </p:cNvCxnSpPr>
          <p:nvPr/>
        </p:nvCxnSpPr>
        <p:spPr>
          <a:xfrm flipV="1">
            <a:off x="3094800" y="1819363"/>
            <a:ext cx="3567772" cy="1028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Egyenes összekötő nyíllal 43">
            <a:extLst>
              <a:ext uri="{FF2B5EF4-FFF2-40B4-BE49-F238E27FC236}">
                <a16:creationId xmlns:a16="http://schemas.microsoft.com/office/drawing/2014/main" id="{E3FC0125-42DC-4314-EC7E-0FAE3597AFEC}"/>
              </a:ext>
            </a:extLst>
          </p:cNvPr>
          <p:cNvCxnSpPr>
            <a:cxnSpLocks/>
          </p:cNvCxnSpPr>
          <p:nvPr/>
        </p:nvCxnSpPr>
        <p:spPr>
          <a:xfrm>
            <a:off x="3094800" y="4054961"/>
            <a:ext cx="3633981" cy="906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/>
              <p:nvPr/>
            </p:nvSpPr>
            <p:spPr>
              <a:xfrm>
                <a:off x="4661600" y="2933438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00" y="2933438"/>
                <a:ext cx="500380" cy="553998"/>
              </a:xfrm>
              <a:prstGeom prst="rect">
                <a:avLst/>
              </a:prstGeom>
              <a:blipFill>
                <a:blip r:embed="rId5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/>
              <p:nvPr/>
            </p:nvSpPr>
            <p:spPr>
              <a:xfrm>
                <a:off x="4628496" y="450470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96" y="4504707"/>
                <a:ext cx="500380" cy="553998"/>
              </a:xfrm>
              <a:prstGeom prst="rect">
                <a:avLst/>
              </a:prstGeom>
              <a:blipFill>
                <a:blip r:embed="rId6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/>
              <p:nvPr/>
            </p:nvSpPr>
            <p:spPr>
              <a:xfrm>
                <a:off x="4661600" y="1721676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600" y="1721676"/>
                <a:ext cx="500380" cy="553998"/>
              </a:xfrm>
              <a:prstGeom prst="rect">
                <a:avLst/>
              </a:prstGeom>
              <a:blipFill>
                <a:blip r:embed="rId7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/>
              <p:nvPr/>
            </p:nvSpPr>
            <p:spPr>
              <a:xfrm>
                <a:off x="206257" y="195195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7" y="1951959"/>
                <a:ext cx="844206" cy="442622"/>
              </a:xfrm>
              <a:prstGeom prst="rect">
                <a:avLst/>
              </a:prstGeom>
              <a:blipFill>
                <a:blip r:embed="rId8"/>
                <a:stretch>
                  <a:fillRect r="-123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E6D4864C-1CE6-D816-8810-9F4FFCFB631E}"/>
                  </a:ext>
                </a:extLst>
              </p:cNvPr>
              <p:cNvSpPr txBox="1"/>
              <p:nvPr/>
            </p:nvSpPr>
            <p:spPr>
              <a:xfrm>
                <a:off x="6454781" y="183305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E6D4864C-1CE6-D816-8810-9F4FFCFB6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81" y="1833052"/>
                <a:ext cx="844206" cy="442622"/>
              </a:xfrm>
              <a:prstGeom prst="rect">
                <a:avLst/>
              </a:prstGeom>
              <a:blipFill>
                <a:blip r:embed="rId9"/>
                <a:stretch>
                  <a:fillRect r="-123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/>
              <p:nvPr/>
            </p:nvSpPr>
            <p:spPr>
              <a:xfrm>
                <a:off x="6190877" y="355865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77" y="3558652"/>
                <a:ext cx="844206" cy="442622"/>
              </a:xfrm>
              <a:prstGeom prst="rect">
                <a:avLst/>
              </a:prstGeom>
              <a:blipFill>
                <a:blip r:embed="rId10"/>
                <a:stretch>
                  <a:fillRect r="-42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/>
              <p:nvPr/>
            </p:nvSpPr>
            <p:spPr>
              <a:xfrm>
                <a:off x="6190877" y="5178603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877" y="5178603"/>
                <a:ext cx="844206" cy="442622"/>
              </a:xfrm>
              <a:prstGeom prst="rect">
                <a:avLst/>
              </a:prstGeom>
              <a:blipFill>
                <a:blip r:embed="rId11"/>
                <a:stretch>
                  <a:fillRect r="-405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ia számának helye 34">
            <a:extLst>
              <a:ext uri="{FF2B5EF4-FFF2-40B4-BE49-F238E27FC236}">
                <a16:creationId xmlns:a16="http://schemas.microsoft.com/office/drawing/2014/main" id="{1AF3BDBF-B101-86EB-118E-6E45D21B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868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8956638" y="3638585"/>
                <a:ext cx="2971299" cy="452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638" y="3638585"/>
                <a:ext cx="2971299" cy="4528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ADC41B-F7BD-9244-ACB5-BD999581155F}"/>
              </a:ext>
            </a:extLst>
          </p:cNvPr>
          <p:cNvSpPr txBox="1"/>
          <p:nvPr/>
        </p:nvSpPr>
        <p:spPr>
          <a:xfrm>
            <a:off x="2063063" y="617802"/>
            <a:ext cx="10303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n=2					        Hibrid megoldás n=3</a:t>
            </a:r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D8DD1992-287E-A398-C463-489A5E44CDE4}"/>
              </a:ext>
            </a:extLst>
          </p:cNvPr>
          <p:cNvCxnSpPr>
            <a:cxnSpLocks/>
          </p:cNvCxnSpPr>
          <p:nvPr/>
        </p:nvCxnSpPr>
        <p:spPr>
          <a:xfrm>
            <a:off x="4186154" y="3638585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/>
              <p:nvPr/>
            </p:nvSpPr>
            <p:spPr>
              <a:xfrm>
                <a:off x="5889400" y="311961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00" y="3119617"/>
                <a:ext cx="500380" cy="553998"/>
              </a:xfrm>
              <a:prstGeom prst="rect">
                <a:avLst/>
              </a:prstGeom>
              <a:blipFill>
                <a:blip r:embed="rId3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/>
              <p:nvPr/>
            </p:nvSpPr>
            <p:spPr>
              <a:xfrm>
                <a:off x="5856296" y="4690886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296" y="4690886"/>
                <a:ext cx="500380" cy="553998"/>
              </a:xfrm>
              <a:prstGeom prst="rect">
                <a:avLst/>
              </a:prstGeom>
              <a:blipFill>
                <a:blip r:embed="rId4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/>
              <p:nvPr/>
            </p:nvSpPr>
            <p:spPr>
              <a:xfrm>
                <a:off x="5889400" y="1907855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00" y="1907855"/>
                <a:ext cx="500380" cy="553998"/>
              </a:xfrm>
              <a:prstGeom prst="rect">
                <a:avLst/>
              </a:prstGeom>
              <a:blipFill>
                <a:blip r:embed="rId5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/>
              <p:nvPr/>
            </p:nvSpPr>
            <p:spPr>
              <a:xfrm>
                <a:off x="782230" y="1519880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" y="1519880"/>
                <a:ext cx="844206" cy="442622"/>
              </a:xfrm>
              <a:prstGeom prst="rect">
                <a:avLst/>
              </a:prstGeom>
              <a:blipFill>
                <a:blip r:embed="rId6"/>
                <a:stretch>
                  <a:fillRect r="-417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/>
              <p:nvPr/>
            </p:nvSpPr>
            <p:spPr>
              <a:xfrm>
                <a:off x="8112432" y="3565887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32" y="3565887"/>
                <a:ext cx="844206" cy="442622"/>
              </a:xfrm>
              <a:prstGeom prst="rect">
                <a:avLst/>
              </a:prstGeom>
              <a:blipFill>
                <a:blip r:embed="rId7"/>
                <a:stretch>
                  <a:fillRect r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7C902DD-2205-E550-1DE7-928F5634345A}"/>
                  </a:ext>
                </a:extLst>
              </p:cNvPr>
              <p:cNvSpPr txBox="1"/>
              <p:nvPr/>
            </p:nvSpPr>
            <p:spPr>
              <a:xfrm>
                <a:off x="2025398" y="1460232"/>
                <a:ext cx="2462120" cy="435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u-H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hu-HU" sz="1800" i="1" kern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hu-HU" i="1" kern="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hu-HU" sz="1800" i="1" kern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hu-HU" sz="1800" i="1" kern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1800" i="1" kern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</m:oMath>
                </a14:m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7C902DD-2205-E550-1DE7-928F5634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98" y="1460232"/>
                <a:ext cx="2462120" cy="4356705"/>
              </a:xfrm>
              <a:prstGeom prst="rect">
                <a:avLst/>
              </a:prstGeom>
              <a:blipFill>
                <a:blip r:embed="rId8"/>
                <a:stretch>
                  <a:fillRect b="-12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églalap 6">
            <a:extLst>
              <a:ext uri="{FF2B5EF4-FFF2-40B4-BE49-F238E27FC236}">
                <a16:creationId xmlns:a16="http://schemas.microsoft.com/office/drawing/2014/main" id="{86FF248A-8FC4-717E-F262-5EAD62DD15E5}"/>
              </a:ext>
            </a:extLst>
          </p:cNvPr>
          <p:cNvSpPr/>
          <p:nvPr/>
        </p:nvSpPr>
        <p:spPr>
          <a:xfrm>
            <a:off x="2063063" y="1528622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E11FE91-2B44-49DF-C230-4AD1F50BA951}"/>
              </a:ext>
            </a:extLst>
          </p:cNvPr>
          <p:cNvSpPr/>
          <p:nvPr/>
        </p:nvSpPr>
        <p:spPr>
          <a:xfrm>
            <a:off x="2025398" y="3498084"/>
            <a:ext cx="500380" cy="234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82F854F-1015-79EE-E536-B5ECC9F9C545}"/>
              </a:ext>
            </a:extLst>
          </p:cNvPr>
          <p:cNvSpPr/>
          <p:nvPr/>
        </p:nvSpPr>
        <p:spPr>
          <a:xfrm>
            <a:off x="2025398" y="5468999"/>
            <a:ext cx="500380" cy="234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21B6FB1D-9CEC-CE24-84B1-D0EF79180C53}"/>
                  </a:ext>
                </a:extLst>
              </p:cNvPr>
              <p:cNvSpPr txBox="1"/>
              <p:nvPr/>
            </p:nvSpPr>
            <p:spPr>
              <a:xfrm>
                <a:off x="782230" y="3344576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21B6FB1D-9CEC-CE24-84B1-D0EF79180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" y="3344576"/>
                <a:ext cx="844206" cy="442622"/>
              </a:xfrm>
              <a:prstGeom prst="rect">
                <a:avLst/>
              </a:prstGeom>
              <a:blipFill>
                <a:blip r:embed="rId9"/>
                <a:stretch>
                  <a:fillRect r="-395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0C6AEAE-6608-D244-2D5B-BDD0904E3B4D}"/>
                  </a:ext>
                </a:extLst>
              </p:cNvPr>
              <p:cNvSpPr txBox="1"/>
              <p:nvPr/>
            </p:nvSpPr>
            <p:spPr>
              <a:xfrm>
                <a:off x="782230" y="536478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0C6AEAE-6608-D244-2D5B-BDD0904E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" y="5364782"/>
                <a:ext cx="844206" cy="442622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églalap 11">
            <a:extLst>
              <a:ext uri="{FF2B5EF4-FFF2-40B4-BE49-F238E27FC236}">
                <a16:creationId xmlns:a16="http://schemas.microsoft.com/office/drawing/2014/main" id="{5633EEE3-BE7F-AE8A-FAFE-078D8E8B2606}"/>
              </a:ext>
            </a:extLst>
          </p:cNvPr>
          <p:cNvSpPr/>
          <p:nvPr/>
        </p:nvSpPr>
        <p:spPr>
          <a:xfrm>
            <a:off x="9046816" y="3638585"/>
            <a:ext cx="500380" cy="234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93027FE3-33E8-3F54-EBAC-80CB856B6D62}"/>
              </a:ext>
            </a:extLst>
          </p:cNvPr>
          <p:cNvCxnSpPr>
            <a:cxnSpLocks/>
          </p:cNvCxnSpPr>
          <p:nvPr/>
        </p:nvCxnSpPr>
        <p:spPr>
          <a:xfrm rot="1200000">
            <a:off x="4180726" y="2588706"/>
            <a:ext cx="378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39620242-E161-5B0B-467C-6DD59C721B55}"/>
              </a:ext>
            </a:extLst>
          </p:cNvPr>
          <p:cNvCxnSpPr>
            <a:cxnSpLocks/>
          </p:cNvCxnSpPr>
          <p:nvPr/>
        </p:nvCxnSpPr>
        <p:spPr>
          <a:xfrm rot="-1200000">
            <a:off x="4180726" y="4687803"/>
            <a:ext cx="378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Dia számának helye 21">
            <a:extLst>
              <a:ext uri="{FF2B5EF4-FFF2-40B4-BE49-F238E27FC236}">
                <a16:creationId xmlns:a16="http://schemas.microsoft.com/office/drawing/2014/main" id="{97BC936B-EE2B-1DA6-7C3C-6EC8E02E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416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 descr="A képen sor, diagram látható&#10;&#10;Automatikusan generált leírás">
            <a:extLst>
              <a:ext uri="{FF2B5EF4-FFF2-40B4-BE49-F238E27FC236}">
                <a16:creationId xmlns:a16="http://schemas.microsoft.com/office/drawing/2014/main" id="{ED7AC19E-A6C6-8713-2D1B-CA550E2DF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409432" y="2430435"/>
            <a:ext cx="3782568" cy="2673096"/>
          </a:xfrm>
          <a:prstGeom prst="rect">
            <a:avLst/>
          </a:prstGeom>
        </p:spPr>
      </p:pic>
      <p:pic>
        <p:nvPicPr>
          <p:cNvPr id="15" name="Kép 14" descr="A képen sor, diagram látható&#10;&#10;Automatikusan generált leírás">
            <a:extLst>
              <a:ext uri="{FF2B5EF4-FFF2-40B4-BE49-F238E27FC236}">
                <a16:creationId xmlns:a16="http://schemas.microsoft.com/office/drawing/2014/main" id="{D062BF23-DFAB-D6FA-4883-E1F97FAF7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53981" r="21080" b="7204"/>
          <a:stretch/>
        </p:blipFill>
        <p:spPr>
          <a:xfrm>
            <a:off x="2197009" y="4687803"/>
            <a:ext cx="2343986" cy="2075176"/>
          </a:xfrm>
          <a:prstGeom prst="rect">
            <a:avLst/>
          </a:prstGeom>
        </p:spPr>
      </p:pic>
      <p:pic>
        <p:nvPicPr>
          <p:cNvPr id="13" name="Kép 12" descr="A képen sor, diagram látható&#10;&#10;Automatikusan generált leírás">
            <a:extLst>
              <a:ext uri="{FF2B5EF4-FFF2-40B4-BE49-F238E27FC236}">
                <a16:creationId xmlns:a16="http://schemas.microsoft.com/office/drawing/2014/main" id="{FB0CA366-3F44-A23B-DB5E-8E8275BB1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7492" r="21080" b="55397"/>
          <a:stretch/>
        </p:blipFill>
        <p:spPr>
          <a:xfrm>
            <a:off x="2197009" y="2404623"/>
            <a:ext cx="2343986" cy="1983985"/>
          </a:xfrm>
          <a:prstGeom prst="rect">
            <a:avLst/>
          </a:prstGeom>
        </p:spPr>
      </p:pic>
      <p:pic>
        <p:nvPicPr>
          <p:cNvPr id="3" name="Kép 2" descr="A képen sor, diagram látható&#10;&#10;Automatikusan generált leírás">
            <a:extLst>
              <a:ext uri="{FF2B5EF4-FFF2-40B4-BE49-F238E27FC236}">
                <a16:creationId xmlns:a16="http://schemas.microsoft.com/office/drawing/2014/main" id="{29DBCFF3-3930-B762-D29D-81EAA2C1F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t="54625" r="21080" b="7946"/>
          <a:stretch/>
        </p:blipFill>
        <p:spPr>
          <a:xfrm>
            <a:off x="2197009" y="324793"/>
            <a:ext cx="2343986" cy="2001027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D8DD1992-287E-A398-C463-489A5E44CDE4}"/>
              </a:ext>
            </a:extLst>
          </p:cNvPr>
          <p:cNvCxnSpPr>
            <a:cxnSpLocks/>
          </p:cNvCxnSpPr>
          <p:nvPr/>
        </p:nvCxnSpPr>
        <p:spPr>
          <a:xfrm>
            <a:off x="4186154" y="3638585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/>
              <p:nvPr/>
            </p:nvSpPr>
            <p:spPr>
              <a:xfrm>
                <a:off x="5889400" y="311961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00" y="3119617"/>
                <a:ext cx="500380" cy="553998"/>
              </a:xfrm>
              <a:prstGeom prst="rect">
                <a:avLst/>
              </a:prstGeom>
              <a:blipFill>
                <a:blip r:embed="rId5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/>
              <p:nvPr/>
            </p:nvSpPr>
            <p:spPr>
              <a:xfrm>
                <a:off x="5856296" y="4690886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296" y="4690886"/>
                <a:ext cx="500380" cy="553998"/>
              </a:xfrm>
              <a:prstGeom prst="rect">
                <a:avLst/>
              </a:prstGeom>
              <a:blipFill>
                <a:blip r:embed="rId6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/>
              <p:nvPr/>
            </p:nvSpPr>
            <p:spPr>
              <a:xfrm>
                <a:off x="5889400" y="1907855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00" y="1907855"/>
                <a:ext cx="500380" cy="553998"/>
              </a:xfrm>
              <a:prstGeom prst="rect">
                <a:avLst/>
              </a:prstGeom>
              <a:blipFill>
                <a:blip r:embed="rId7"/>
                <a:stretch>
                  <a:fillRect r="-146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/>
              <p:nvPr/>
            </p:nvSpPr>
            <p:spPr>
              <a:xfrm>
                <a:off x="264063" y="1499665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63" y="1499665"/>
                <a:ext cx="844206" cy="442622"/>
              </a:xfrm>
              <a:prstGeom prst="rect">
                <a:avLst/>
              </a:prstGeom>
              <a:blipFill>
                <a:blip r:embed="rId8"/>
                <a:stretch>
                  <a:fillRect r="-417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/>
              <p:nvPr/>
            </p:nvSpPr>
            <p:spPr>
              <a:xfrm>
                <a:off x="8112432" y="3565887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432" y="3565887"/>
                <a:ext cx="844206" cy="442622"/>
              </a:xfrm>
              <a:prstGeom prst="rect">
                <a:avLst/>
              </a:prstGeom>
              <a:blipFill>
                <a:blip r:embed="rId9"/>
                <a:stretch>
                  <a:fillRect r="-65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21B6FB1D-9CEC-CE24-84B1-D0EF79180C53}"/>
                  </a:ext>
                </a:extLst>
              </p:cNvPr>
              <p:cNvSpPr txBox="1"/>
              <p:nvPr/>
            </p:nvSpPr>
            <p:spPr>
              <a:xfrm>
                <a:off x="264063" y="3324361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21B6FB1D-9CEC-CE24-84B1-D0EF79180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63" y="3324361"/>
                <a:ext cx="844206" cy="442622"/>
              </a:xfrm>
              <a:prstGeom prst="rect">
                <a:avLst/>
              </a:prstGeom>
              <a:blipFill>
                <a:blip r:embed="rId10"/>
                <a:stretch>
                  <a:fillRect r="-395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0C6AEAE-6608-D244-2D5B-BDD0904E3B4D}"/>
                  </a:ext>
                </a:extLst>
              </p:cNvPr>
              <p:cNvSpPr txBox="1"/>
              <p:nvPr/>
            </p:nvSpPr>
            <p:spPr>
              <a:xfrm>
                <a:off x="264063" y="5344567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40C6AEAE-6608-D244-2D5B-BDD0904E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63" y="5344567"/>
                <a:ext cx="844206" cy="442622"/>
              </a:xfrm>
              <a:prstGeom prst="rect">
                <a:avLst/>
              </a:prstGeom>
              <a:blipFill>
                <a:blip r:embed="rId11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93027FE3-33E8-3F54-EBAC-80CB856B6D62}"/>
              </a:ext>
            </a:extLst>
          </p:cNvPr>
          <p:cNvCxnSpPr>
            <a:cxnSpLocks/>
          </p:cNvCxnSpPr>
          <p:nvPr/>
        </p:nvCxnSpPr>
        <p:spPr>
          <a:xfrm rot="1200000">
            <a:off x="4180726" y="2588706"/>
            <a:ext cx="378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39620242-E161-5B0B-467C-6DD59C721B55}"/>
              </a:ext>
            </a:extLst>
          </p:cNvPr>
          <p:cNvCxnSpPr>
            <a:cxnSpLocks/>
          </p:cNvCxnSpPr>
          <p:nvPr/>
        </p:nvCxnSpPr>
        <p:spPr>
          <a:xfrm rot="-1200000">
            <a:off x="4180726" y="4687803"/>
            <a:ext cx="378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7A078F4B-39BE-0631-84D8-E19B55F6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424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6E821A-6E27-8334-EAF1-6796B8CF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módszert összekötő „hibrid” 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5166360"/>
              </a:xfrm>
            </p:spPr>
            <p:txBody>
              <a:bodyPr>
                <a:normAutofit/>
              </a:bodyPr>
              <a:lstStyle/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Vegyük észre, hogy…</a:t>
                </a:r>
              </a:p>
              <a:p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n páros</a:t>
                </a:r>
              </a:p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 Math" panose="02040503050406030204" pitchFamily="18" charset="0"/>
                  </a:rPr>
                  <a:t> </a:t>
                </a: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nem állítható elő korábbi hibrid függvényből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H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hu-HU" sz="2400" b="0" dirty="0">
                  <a:latin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𝐻𝑆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𝑟𝑎𝑡𝑙𝑎𝑛</m:t>
                        </m:r>
                      </m:sup>
                    </m:sSub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hu-HU" sz="2400" b="0" i="1" dirty="0">
                  <a:latin typeface="Cambria Math" panose="02040503050406030204" pitchFamily="18" charset="0"/>
                </a:endParaRPr>
              </a:p>
              <a:p>
                <a:endParaRPr lang="hu-HU" sz="2400" i="1" dirty="0">
                  <a:latin typeface="Cambria Math" panose="02040503050406030204" pitchFamily="18" charset="0"/>
                </a:endParaRP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 új függvények Laplace-a = 0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megoldás együtthatói megegyeznek  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D728FC2-EBD9-80A7-14AA-6A10E3BFC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5166360"/>
              </a:xfrm>
              <a:blipFill>
                <a:blip r:embed="rId2"/>
                <a:stretch>
                  <a:fillRect l="-812" t="-16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7DCDAD2-5DC8-4162-CBBD-B4000216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482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/>
              <p:nvPr/>
            </p:nvSpPr>
            <p:spPr>
              <a:xfrm>
                <a:off x="8498021" y="1160834"/>
                <a:ext cx="3357911" cy="6843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77A8A81-7B63-23EE-A516-AED4E663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021" y="1160834"/>
                <a:ext cx="3357911" cy="6843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>
            <a:extLst>
              <a:ext uri="{FF2B5EF4-FFF2-40B4-BE49-F238E27FC236}">
                <a16:creationId xmlns:a16="http://schemas.microsoft.com/office/drawing/2014/main" id="{31E35D69-7451-4960-451F-EB3D7C045CB6}"/>
              </a:ext>
            </a:extLst>
          </p:cNvPr>
          <p:cNvSpPr/>
          <p:nvPr/>
        </p:nvSpPr>
        <p:spPr>
          <a:xfrm>
            <a:off x="8246523" y="1191250"/>
            <a:ext cx="500380" cy="15215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ADC41B-F7BD-9244-ACB5-BD999581155F}"/>
              </a:ext>
            </a:extLst>
          </p:cNvPr>
          <p:cNvSpPr txBox="1"/>
          <p:nvPr/>
        </p:nvSpPr>
        <p:spPr>
          <a:xfrm>
            <a:off x="1379896" y="482093"/>
            <a:ext cx="10303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n=3					        Hibrid megoldás n=4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6F0D5F5-2B68-2E51-3F5A-27E9D4338C54}"/>
              </a:ext>
            </a:extLst>
          </p:cNvPr>
          <p:cNvSpPr/>
          <p:nvPr/>
        </p:nvSpPr>
        <p:spPr>
          <a:xfrm>
            <a:off x="8242886" y="2929085"/>
            <a:ext cx="500380" cy="15215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710DF4B-A4A3-D135-6D25-AD9148618F67}"/>
              </a:ext>
            </a:extLst>
          </p:cNvPr>
          <p:cNvSpPr/>
          <p:nvPr/>
        </p:nvSpPr>
        <p:spPr>
          <a:xfrm>
            <a:off x="8242886" y="4642175"/>
            <a:ext cx="500380" cy="15215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/>
              <p:nvPr/>
            </p:nvSpPr>
            <p:spPr>
              <a:xfrm>
                <a:off x="5545079" y="314519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79" y="3145197"/>
                <a:ext cx="500380" cy="553998"/>
              </a:xfrm>
              <a:prstGeom prst="rect">
                <a:avLst/>
              </a:prstGeom>
              <a:blipFill>
                <a:blip r:embed="rId3"/>
                <a:stretch>
                  <a:fillRect r="-134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/>
              <p:nvPr/>
            </p:nvSpPr>
            <p:spPr>
              <a:xfrm>
                <a:off x="5497250" y="487631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50" y="4876317"/>
                <a:ext cx="500380" cy="553998"/>
              </a:xfrm>
              <a:prstGeom prst="rect">
                <a:avLst/>
              </a:prstGeom>
              <a:blipFill>
                <a:blip r:embed="rId4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/>
              <p:nvPr/>
            </p:nvSpPr>
            <p:spPr>
              <a:xfrm>
                <a:off x="5568046" y="1380901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46" y="1380901"/>
                <a:ext cx="500380" cy="553998"/>
              </a:xfrm>
              <a:prstGeom prst="rect">
                <a:avLst/>
              </a:prstGeom>
              <a:blipFill>
                <a:blip r:embed="rId5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/>
              <p:nvPr/>
            </p:nvSpPr>
            <p:spPr>
              <a:xfrm>
                <a:off x="7104145" y="3343674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45" y="3343674"/>
                <a:ext cx="844206" cy="442622"/>
              </a:xfrm>
              <a:prstGeom prst="rect">
                <a:avLst/>
              </a:prstGeom>
              <a:blipFill>
                <a:blip r:embed="rId6"/>
                <a:stretch>
                  <a:fillRect r="-6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/>
              <p:nvPr/>
            </p:nvSpPr>
            <p:spPr>
              <a:xfrm>
                <a:off x="6980551" y="5105241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51" y="5105241"/>
                <a:ext cx="844206" cy="442622"/>
              </a:xfrm>
              <a:prstGeom prst="rect">
                <a:avLst/>
              </a:prstGeom>
              <a:blipFill>
                <a:blip r:embed="rId7"/>
                <a:stretch>
                  <a:fillRect r="-395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9269AB93-0508-4440-12DC-AB9E7AA73394}"/>
                  </a:ext>
                </a:extLst>
              </p:cNvPr>
              <p:cNvSpPr txBox="1"/>
              <p:nvPr/>
            </p:nvSpPr>
            <p:spPr>
              <a:xfrm>
                <a:off x="6922664" y="154510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9269AB93-0508-4440-12DC-AB9E7AA7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64" y="1545102"/>
                <a:ext cx="844206" cy="442622"/>
              </a:xfrm>
              <a:prstGeom prst="rect">
                <a:avLst/>
              </a:prstGeom>
              <a:blipFill>
                <a:blip r:embed="rId8"/>
                <a:stretch>
                  <a:fillRect r="-42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églalap 6">
            <a:extLst>
              <a:ext uri="{FF2B5EF4-FFF2-40B4-BE49-F238E27FC236}">
                <a16:creationId xmlns:a16="http://schemas.microsoft.com/office/drawing/2014/main" id="{145BCE0B-3693-B04D-D3C3-1E2644EC5FDA}"/>
              </a:ext>
            </a:extLst>
          </p:cNvPr>
          <p:cNvSpPr/>
          <p:nvPr/>
        </p:nvSpPr>
        <p:spPr>
          <a:xfrm>
            <a:off x="1150508" y="1195886"/>
            <a:ext cx="500380" cy="15215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EF9045-158A-7565-7E69-1345A2106A5B}"/>
              </a:ext>
            </a:extLst>
          </p:cNvPr>
          <p:cNvSpPr/>
          <p:nvPr/>
        </p:nvSpPr>
        <p:spPr>
          <a:xfrm>
            <a:off x="1150508" y="2919863"/>
            <a:ext cx="500380" cy="15215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12F3471-9A03-A2F9-F77F-C25B3EE31C2A}"/>
              </a:ext>
            </a:extLst>
          </p:cNvPr>
          <p:cNvSpPr/>
          <p:nvPr/>
        </p:nvSpPr>
        <p:spPr>
          <a:xfrm>
            <a:off x="1150508" y="4643841"/>
            <a:ext cx="500380" cy="15215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D582249-D7B4-4DF9-A3F1-143EDD030C4E}"/>
                  </a:ext>
                </a:extLst>
              </p:cNvPr>
              <p:cNvSpPr txBox="1"/>
              <p:nvPr/>
            </p:nvSpPr>
            <p:spPr>
              <a:xfrm>
                <a:off x="263904" y="183774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D582249-D7B4-4DF9-A3F1-143EDD03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4" y="1837749"/>
                <a:ext cx="844206" cy="442622"/>
              </a:xfrm>
              <a:prstGeom prst="rect">
                <a:avLst/>
              </a:prstGeom>
              <a:blipFill>
                <a:blip r:embed="rId9"/>
                <a:stretch>
                  <a:fillRect r="-11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BC4BF1-1E8C-BF83-3A08-635B61A680B0}"/>
                  </a:ext>
                </a:extLst>
              </p:cNvPr>
              <p:cNvSpPr txBox="1"/>
              <p:nvPr/>
            </p:nvSpPr>
            <p:spPr>
              <a:xfrm>
                <a:off x="0" y="356334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BC4BF1-1E8C-BF83-3A08-635B61A68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63349"/>
                <a:ext cx="844206" cy="442622"/>
              </a:xfrm>
              <a:prstGeom prst="rect">
                <a:avLst/>
              </a:prstGeom>
              <a:blipFill>
                <a:blip r:embed="rId10"/>
                <a:stretch>
                  <a:fillRect r="-42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7F08380-7C0E-BBD5-A88A-C7C4C9C0B298}"/>
                  </a:ext>
                </a:extLst>
              </p:cNvPr>
              <p:cNvSpPr txBox="1"/>
              <p:nvPr/>
            </p:nvSpPr>
            <p:spPr>
              <a:xfrm>
                <a:off x="0" y="5183300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7F08380-7C0E-BBD5-A88A-C7C4C9C0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3300"/>
                <a:ext cx="844206" cy="442622"/>
              </a:xfrm>
              <a:prstGeom prst="rect">
                <a:avLst/>
              </a:prstGeom>
              <a:blipFill>
                <a:blip r:embed="rId11"/>
                <a:stretch>
                  <a:fillRect r="-405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F5DA4E6F-C043-EA27-51C8-1F3A7D015C78}"/>
                  </a:ext>
                </a:extLst>
              </p:cNvPr>
              <p:cNvSpPr txBox="1"/>
              <p:nvPr/>
            </p:nvSpPr>
            <p:spPr>
              <a:xfrm>
                <a:off x="1469998" y="1160834"/>
                <a:ext cx="2971299" cy="6637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F5DA4E6F-C043-EA27-51C8-1F3A7D015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998" y="1160834"/>
                <a:ext cx="2971299" cy="66371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DC5E81F-30B3-4F11-D632-D888C1190942}"/>
              </a:ext>
            </a:extLst>
          </p:cNvPr>
          <p:cNvCxnSpPr>
            <a:cxnSpLocks/>
          </p:cNvCxnSpPr>
          <p:nvPr/>
        </p:nvCxnSpPr>
        <p:spPr>
          <a:xfrm flipV="1">
            <a:off x="4049621" y="2040548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1D83CF5C-7EE1-7BCC-2F8C-F232833E338C}"/>
              </a:ext>
            </a:extLst>
          </p:cNvPr>
          <p:cNvCxnSpPr>
            <a:cxnSpLocks/>
          </p:cNvCxnSpPr>
          <p:nvPr/>
        </p:nvCxnSpPr>
        <p:spPr>
          <a:xfrm flipV="1">
            <a:off x="4018236" y="3784660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AD8C2A2E-E05D-12E6-CD9C-816DED066815}"/>
              </a:ext>
            </a:extLst>
          </p:cNvPr>
          <p:cNvCxnSpPr>
            <a:cxnSpLocks/>
          </p:cNvCxnSpPr>
          <p:nvPr/>
        </p:nvCxnSpPr>
        <p:spPr>
          <a:xfrm flipV="1">
            <a:off x="4049621" y="5545458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Dia számának helye 26">
            <a:extLst>
              <a:ext uri="{FF2B5EF4-FFF2-40B4-BE49-F238E27FC236}">
                <a16:creationId xmlns:a16="http://schemas.microsoft.com/office/drawing/2014/main" id="{31F1E0A2-9260-E071-A3DA-D5EFEBEC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98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1071DC-A30B-87F2-F33A-8AF205F4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egyenlet derékszögű koordinátákkal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7B6C604C-566A-75E4-D155-05916D95B357}"/>
                  </a:ext>
                </a:extLst>
              </p:cNvPr>
              <p:cNvSpPr txBox="1"/>
              <p:nvPr/>
            </p:nvSpPr>
            <p:spPr>
              <a:xfrm>
                <a:off x="692727" y="1560945"/>
                <a:ext cx="11000509" cy="264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Példa: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hu-H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hu-H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hu-H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hu-H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hu-HU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skw"/>
                            <m:ctrlPr>
                              <a:rPr lang="hu-H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deriváltak, 1. rendű tagok</a:t>
                </a:r>
              </a:p>
              <a:p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szerinti derivált: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hu-H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u-HU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hu-H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hu-HU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u-HU" sz="24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7B6C604C-566A-75E4-D155-05916D95B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560945"/>
                <a:ext cx="11000509" cy="2643929"/>
              </a:xfrm>
              <a:prstGeom prst="rect">
                <a:avLst/>
              </a:prstGeom>
              <a:blipFill>
                <a:blip r:embed="rId2"/>
                <a:stretch>
                  <a:fillRect l="-887" t="-184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áromszög 12">
            <a:extLst>
              <a:ext uri="{FF2B5EF4-FFF2-40B4-BE49-F238E27FC236}">
                <a16:creationId xmlns:a16="http://schemas.microsoft.com/office/drawing/2014/main" id="{763CE918-6153-417B-B005-3649146A49F0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CCF6AD5-D202-E0B7-730B-FAEE91909611}"/>
                  </a:ext>
                </a:extLst>
              </p:cNvPr>
              <p:cNvSpPr txBox="1"/>
              <p:nvPr/>
            </p:nvSpPr>
            <p:spPr>
              <a:xfrm>
                <a:off x="6871855" y="2179782"/>
                <a:ext cx="1690254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4CCF6AD5-D202-E0B7-730B-FAEE91909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855" y="2179782"/>
                <a:ext cx="1690254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2D60A70-FE62-1769-7F35-7CF5D26AC74A}"/>
                  </a:ext>
                </a:extLst>
              </p:cNvPr>
              <p:cNvSpPr txBox="1"/>
              <p:nvPr/>
            </p:nvSpPr>
            <p:spPr>
              <a:xfrm>
                <a:off x="8908474" y="5793802"/>
                <a:ext cx="1690254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2D60A70-FE62-1769-7F35-7CF5D26AC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74" y="5793802"/>
                <a:ext cx="1690254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B0F6CA3-45F9-BF1E-12C8-A3B9A03A24CC}"/>
                  </a:ext>
                </a:extLst>
              </p:cNvPr>
              <p:cNvSpPr txBox="1"/>
              <p:nvPr/>
            </p:nvSpPr>
            <p:spPr>
              <a:xfrm>
                <a:off x="4823492" y="5853554"/>
                <a:ext cx="1690254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hu-HU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AB0F6CA3-45F9-BF1E-12C8-A3B9A03A2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492" y="5853554"/>
                <a:ext cx="1690254" cy="609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ABF5158-DEA7-099F-67B5-2D06AA8F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6953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 descr="A képen sor, háromszög látható&#10;&#10;Automatikusan generált leírás">
            <a:extLst>
              <a:ext uri="{FF2B5EF4-FFF2-40B4-BE49-F238E27FC236}">
                <a16:creationId xmlns:a16="http://schemas.microsoft.com/office/drawing/2014/main" id="{E4CEBA7B-4046-2359-D720-1CAE5E23B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53749" r="21152" b="8448"/>
          <a:stretch/>
        </p:blipFill>
        <p:spPr>
          <a:xfrm>
            <a:off x="8621108" y="319610"/>
            <a:ext cx="2321212" cy="2021026"/>
          </a:xfrm>
          <a:prstGeom prst="rect">
            <a:avLst/>
          </a:prstGeom>
        </p:spPr>
      </p:pic>
      <p:pic>
        <p:nvPicPr>
          <p:cNvPr id="20" name="Kép 19" descr="A képen sor, diagram látható&#10;&#10;Automatikusan generált leírás">
            <a:extLst>
              <a:ext uri="{FF2B5EF4-FFF2-40B4-BE49-F238E27FC236}">
                <a16:creationId xmlns:a16="http://schemas.microsoft.com/office/drawing/2014/main" id="{6475433C-7766-F00D-16FF-69DFABA8F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t="54052" r="21369" b="8145"/>
          <a:stretch/>
        </p:blipFill>
        <p:spPr>
          <a:xfrm>
            <a:off x="8586310" y="2552836"/>
            <a:ext cx="2356010" cy="2021026"/>
          </a:xfrm>
          <a:prstGeom prst="rect">
            <a:avLst/>
          </a:prstGeom>
        </p:spPr>
      </p:pic>
      <p:pic>
        <p:nvPicPr>
          <p:cNvPr id="18" name="Kép 17" descr="A képen sor, diagram látható&#10;&#10;Automatikusan generált leírás">
            <a:extLst>
              <a:ext uri="{FF2B5EF4-FFF2-40B4-BE49-F238E27FC236}">
                <a16:creationId xmlns:a16="http://schemas.microsoft.com/office/drawing/2014/main" id="{7EB2A6C6-7BA1-4915-423A-03CF10054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t="6832" r="21252" b="55365"/>
          <a:stretch/>
        </p:blipFill>
        <p:spPr>
          <a:xfrm>
            <a:off x="8595652" y="4609212"/>
            <a:ext cx="2356010" cy="202102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134EB92-C068-FFD7-4D18-9F817EF0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23" y="2352733"/>
            <a:ext cx="2597541" cy="2221450"/>
          </a:xfrm>
          <a:prstGeom prst="rect">
            <a:avLst/>
          </a:prstGeom>
        </p:spPr>
      </p:pic>
      <p:pic>
        <p:nvPicPr>
          <p:cNvPr id="13" name="Kép 12" descr="A képen diagram, sor, tervezés látható&#10;&#10;Automatikusan generált leírás">
            <a:extLst>
              <a:ext uri="{FF2B5EF4-FFF2-40B4-BE49-F238E27FC236}">
                <a16:creationId xmlns:a16="http://schemas.microsoft.com/office/drawing/2014/main" id="{35F391E5-EA34-AF7B-8496-4C8E83A112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9" b="7231"/>
          <a:stretch/>
        </p:blipFill>
        <p:spPr>
          <a:xfrm>
            <a:off x="1132476" y="4612559"/>
            <a:ext cx="3782568" cy="2065218"/>
          </a:xfrm>
          <a:prstGeom prst="rect">
            <a:avLst/>
          </a:prstGeom>
        </p:spPr>
      </p:pic>
      <p:pic>
        <p:nvPicPr>
          <p:cNvPr id="14" name="Kép 13" descr="A képen diagram, sor, tervezés látható&#10;&#10;Automatikusan generált leírás">
            <a:extLst>
              <a:ext uri="{FF2B5EF4-FFF2-40B4-BE49-F238E27FC236}">
                <a16:creationId xmlns:a16="http://schemas.microsoft.com/office/drawing/2014/main" id="{7972AACA-8947-577B-3281-DCFF3DAC10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 b="55518"/>
          <a:stretch/>
        </p:blipFill>
        <p:spPr>
          <a:xfrm>
            <a:off x="1131019" y="279932"/>
            <a:ext cx="3782568" cy="2065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/>
              <p:nvPr/>
            </p:nvSpPr>
            <p:spPr>
              <a:xfrm>
                <a:off x="5545079" y="314519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9B5A05BF-34AC-B567-1899-56CFB4483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79" y="3145197"/>
                <a:ext cx="500380" cy="553998"/>
              </a:xfrm>
              <a:prstGeom prst="rect">
                <a:avLst/>
              </a:prstGeom>
              <a:blipFill>
                <a:blip r:embed="rId6"/>
                <a:stretch>
                  <a:fillRect r="-134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/>
              <p:nvPr/>
            </p:nvSpPr>
            <p:spPr>
              <a:xfrm>
                <a:off x="5497250" y="4876317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8" name="Szövegdoboz 47">
                <a:extLst>
                  <a:ext uri="{FF2B5EF4-FFF2-40B4-BE49-F238E27FC236}">
                    <a16:creationId xmlns:a16="http://schemas.microsoft.com/office/drawing/2014/main" id="{75517A64-785F-F617-B13B-838ABBFD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50" y="4876317"/>
                <a:ext cx="500380" cy="553998"/>
              </a:xfrm>
              <a:prstGeom prst="rect">
                <a:avLst/>
              </a:prstGeom>
              <a:blipFill>
                <a:blip r:embed="rId7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/>
              <p:nvPr/>
            </p:nvSpPr>
            <p:spPr>
              <a:xfrm>
                <a:off x="5568046" y="1380901"/>
                <a:ext cx="5003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hu-HU" sz="3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hu-HU" sz="30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F0BC504F-433B-77DA-1627-C62E0DC5A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046" y="1380901"/>
                <a:ext cx="500380" cy="553998"/>
              </a:xfrm>
              <a:prstGeom prst="rect">
                <a:avLst/>
              </a:prstGeom>
              <a:blipFill>
                <a:blip r:embed="rId8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/>
              <p:nvPr/>
            </p:nvSpPr>
            <p:spPr>
              <a:xfrm>
                <a:off x="7104145" y="3343674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DC19EB73-80F6-12F3-2CCE-DA0FAA03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145" y="3343674"/>
                <a:ext cx="844206" cy="442622"/>
              </a:xfrm>
              <a:prstGeom prst="rect">
                <a:avLst/>
              </a:prstGeom>
              <a:blipFill>
                <a:blip r:embed="rId9"/>
                <a:stretch>
                  <a:fillRect r="-6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/>
              <p:nvPr/>
            </p:nvSpPr>
            <p:spPr>
              <a:xfrm>
                <a:off x="6980551" y="5105241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149C5CD4-4E85-7B6A-B302-6C90C3CA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551" y="5105241"/>
                <a:ext cx="844206" cy="442622"/>
              </a:xfrm>
              <a:prstGeom prst="rect">
                <a:avLst/>
              </a:prstGeom>
              <a:blipFill>
                <a:blip r:embed="rId10"/>
                <a:stretch>
                  <a:fillRect r="-395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9269AB93-0508-4440-12DC-AB9E7AA73394}"/>
                  </a:ext>
                </a:extLst>
              </p:cNvPr>
              <p:cNvSpPr txBox="1"/>
              <p:nvPr/>
            </p:nvSpPr>
            <p:spPr>
              <a:xfrm>
                <a:off x="6922664" y="1545102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9269AB93-0508-4440-12DC-AB9E7AA7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64" y="1545102"/>
                <a:ext cx="844206" cy="442622"/>
              </a:xfrm>
              <a:prstGeom prst="rect">
                <a:avLst/>
              </a:prstGeom>
              <a:blipFill>
                <a:blip r:embed="rId11"/>
                <a:stretch>
                  <a:fillRect r="-42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D582249-D7B4-4DF9-A3F1-143EDD030C4E}"/>
                  </a:ext>
                </a:extLst>
              </p:cNvPr>
              <p:cNvSpPr txBox="1"/>
              <p:nvPr/>
            </p:nvSpPr>
            <p:spPr>
              <a:xfrm>
                <a:off x="263904" y="183774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1D582249-D7B4-4DF9-A3F1-143EDD03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4" y="1837749"/>
                <a:ext cx="844206" cy="442622"/>
              </a:xfrm>
              <a:prstGeom prst="rect">
                <a:avLst/>
              </a:prstGeom>
              <a:blipFill>
                <a:blip r:embed="rId12"/>
                <a:stretch>
                  <a:fillRect r="-11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BC4BF1-1E8C-BF83-3A08-635B61A680B0}"/>
                  </a:ext>
                </a:extLst>
              </p:cNvPr>
              <p:cNvSpPr txBox="1"/>
              <p:nvPr/>
            </p:nvSpPr>
            <p:spPr>
              <a:xfrm>
                <a:off x="0" y="356334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DBC4BF1-1E8C-BF83-3A08-635B61A68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63349"/>
                <a:ext cx="844206" cy="442622"/>
              </a:xfrm>
              <a:prstGeom prst="rect">
                <a:avLst/>
              </a:prstGeom>
              <a:blipFill>
                <a:blip r:embed="rId13"/>
                <a:stretch>
                  <a:fillRect r="-427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7F08380-7C0E-BBD5-A88A-C7C4C9C0B298}"/>
                  </a:ext>
                </a:extLst>
              </p:cNvPr>
              <p:cNvSpPr txBox="1"/>
              <p:nvPr/>
            </p:nvSpPr>
            <p:spPr>
              <a:xfrm>
                <a:off x="0" y="5183300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E7F08380-7C0E-BBD5-A88A-C7C4C9C0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83300"/>
                <a:ext cx="844206" cy="442622"/>
              </a:xfrm>
              <a:prstGeom prst="rect">
                <a:avLst/>
              </a:prstGeom>
              <a:blipFill>
                <a:blip r:embed="rId14"/>
                <a:stretch>
                  <a:fillRect r="-4058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DC5E81F-30B3-4F11-D632-D888C1190942}"/>
              </a:ext>
            </a:extLst>
          </p:cNvPr>
          <p:cNvCxnSpPr>
            <a:cxnSpLocks/>
          </p:cNvCxnSpPr>
          <p:nvPr/>
        </p:nvCxnSpPr>
        <p:spPr>
          <a:xfrm flipV="1">
            <a:off x="4049621" y="2040548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1D83CF5C-7EE1-7BCC-2F8C-F232833E338C}"/>
              </a:ext>
            </a:extLst>
          </p:cNvPr>
          <p:cNvCxnSpPr>
            <a:cxnSpLocks/>
          </p:cNvCxnSpPr>
          <p:nvPr/>
        </p:nvCxnSpPr>
        <p:spPr>
          <a:xfrm flipV="1">
            <a:off x="4018236" y="3784660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AD8C2A2E-E05D-12E6-CD9C-816DED066815}"/>
              </a:ext>
            </a:extLst>
          </p:cNvPr>
          <p:cNvCxnSpPr>
            <a:cxnSpLocks/>
          </p:cNvCxnSpPr>
          <p:nvPr/>
        </p:nvCxnSpPr>
        <p:spPr>
          <a:xfrm flipV="1">
            <a:off x="4049621" y="5545458"/>
            <a:ext cx="360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Dia számának helye 22">
            <a:extLst>
              <a:ext uri="{FF2B5EF4-FFF2-40B4-BE49-F238E27FC236}">
                <a16:creationId xmlns:a16="http://schemas.microsoft.com/office/drawing/2014/main" id="{CF78C7AA-BC66-FEEF-8C15-0245A73F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035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A képen sor, háromszög látható&#10;&#10;Automatikusan generált leírás">
            <a:extLst>
              <a:ext uri="{FF2B5EF4-FFF2-40B4-BE49-F238E27FC236}">
                <a16:creationId xmlns:a16="http://schemas.microsoft.com/office/drawing/2014/main" id="{7E2DB809-A7E2-27AD-4D90-5A6096CB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5986" r="21354" b="55958"/>
          <a:stretch/>
        </p:blipFill>
        <p:spPr>
          <a:xfrm>
            <a:off x="7067818" y="2450259"/>
            <a:ext cx="4754880" cy="4069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8450DAB-DFFF-0FD7-E701-3DD1FC9C99AC}"/>
                  </a:ext>
                </a:extLst>
              </p:cNvPr>
              <p:cNvSpPr txBox="1"/>
              <p:nvPr/>
            </p:nvSpPr>
            <p:spPr>
              <a:xfrm>
                <a:off x="619491" y="3041950"/>
                <a:ext cx="5828933" cy="3670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F8450DAB-DFFF-0FD7-E701-3DD1FC9C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1" y="3041950"/>
                <a:ext cx="5828933" cy="3670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églalap 17">
            <a:extLst>
              <a:ext uri="{FF2B5EF4-FFF2-40B4-BE49-F238E27FC236}">
                <a16:creationId xmlns:a16="http://schemas.microsoft.com/office/drawing/2014/main" id="{0FF3A9F6-6D04-B35E-DCE6-00215F48FCA0}"/>
              </a:ext>
            </a:extLst>
          </p:cNvPr>
          <p:cNvSpPr/>
          <p:nvPr/>
        </p:nvSpPr>
        <p:spPr>
          <a:xfrm>
            <a:off x="369302" y="3310191"/>
            <a:ext cx="500380" cy="32091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/>
              <p:nvPr/>
            </p:nvSpPr>
            <p:spPr>
              <a:xfrm>
                <a:off x="206257" y="2820639"/>
                <a:ext cx="844206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sz="1800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E0F29B25-D11E-10F6-FCA2-8825C3EC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57" y="2820639"/>
                <a:ext cx="844206" cy="442622"/>
              </a:xfrm>
              <a:prstGeom prst="rect">
                <a:avLst/>
              </a:prstGeom>
              <a:blipFill>
                <a:blip r:embed="rId4"/>
                <a:stretch>
                  <a:fillRect r="-123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C515FFC-BA0B-2B73-9118-FDBD4C354D98}"/>
                  </a:ext>
                </a:extLst>
              </p:cNvPr>
              <p:cNvSpPr txBox="1"/>
              <p:nvPr/>
            </p:nvSpPr>
            <p:spPr>
              <a:xfrm>
                <a:off x="628360" y="190491"/>
                <a:ext cx="9130014" cy="27190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 n páros: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</m:oMath>
                </a14:m>
                <a:r>
                  <a:rPr lang="hu-HU" sz="1800" i="1" dirty="0">
                    <a:latin typeface="Cambria Math" panose="02040503050406030204" pitchFamily="18" charset="0"/>
                  </a:rPr>
                  <a:t> </a:t>
                </a:r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nem állítható elő korábbi hibrid függvényből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</m:oMath>
                </a14:m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tartalmazza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-t, mivel n páros ezért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 ,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 is, ahol i páros</a:t>
                </a: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hu-HU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𝑟𝑜𝑠</m:t>
                        </m:r>
                      </m:sub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</m:oMath>
                </a14:m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függvénycsoport több függvényből áll, mint a korábbiak</a:t>
                </a:r>
              </a:p>
              <a:p>
                <a:pPr>
                  <a:spcAft>
                    <a:spcPts val="1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Azok a függvények, amelyek nem tartalmazzák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hu-H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-t, megegyeznek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-vel,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-vel</a:t>
                </a:r>
              </a:p>
              <a:p>
                <a:pPr>
                  <a:spcAft>
                    <a:spcPts val="1000"/>
                  </a:spcAft>
                </a:pP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többi hibrid függvény szimmetrikus az előzőkre és összevonva megegyezik </a:t>
                </a: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𝐻</m:t>
                    </m:r>
                    <m:sSubSup>
                      <m:sSubSupPr>
                        <m:ctrlPr>
                          <a:rPr lang="hu-HU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𝑟𝑜𝑠</m:t>
                        </m:r>
                      </m:sup>
                    </m:sSubSup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-vel 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C515FFC-BA0B-2B73-9118-FDBD4C35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60" y="190491"/>
                <a:ext cx="9130014" cy="2719078"/>
              </a:xfrm>
              <a:prstGeom prst="rect">
                <a:avLst/>
              </a:prstGeom>
              <a:blipFill>
                <a:blip r:embed="rId5"/>
                <a:stretch>
                  <a:fillRect l="-534" t="-1121" b="-224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17A3C1C0-92B5-60DB-8C58-8F9B6238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41</a:t>
            </a:fld>
            <a:endParaRPr lang="hu-HU"/>
          </a:p>
        </p:txBody>
      </p:sp>
      <p:sp>
        <p:nvSpPr>
          <p:cNvPr id="17" name="Nyíl: szalag, felfelé mutató 16">
            <a:extLst>
              <a:ext uri="{FF2B5EF4-FFF2-40B4-BE49-F238E27FC236}">
                <a16:creationId xmlns:a16="http://schemas.microsoft.com/office/drawing/2014/main" id="{80539E64-AC06-E75C-BF5C-CA62A82A9912}"/>
              </a:ext>
            </a:extLst>
          </p:cNvPr>
          <p:cNvSpPr/>
          <p:nvPr/>
        </p:nvSpPr>
        <p:spPr>
          <a:xfrm rot="16200000">
            <a:off x="5339777" y="4028646"/>
            <a:ext cx="667449" cy="54117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Nyíl: szalag, felfelé mutató 18">
            <a:extLst>
              <a:ext uri="{FF2B5EF4-FFF2-40B4-BE49-F238E27FC236}">
                <a16:creationId xmlns:a16="http://schemas.microsoft.com/office/drawing/2014/main" id="{244C00A3-A574-924A-F798-3933F6E2375D}"/>
              </a:ext>
            </a:extLst>
          </p:cNvPr>
          <p:cNvSpPr/>
          <p:nvPr/>
        </p:nvSpPr>
        <p:spPr>
          <a:xfrm rot="16200000">
            <a:off x="5339776" y="3345159"/>
            <a:ext cx="667449" cy="54117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Nyíl: szalag, felfelé mutató 19">
            <a:extLst>
              <a:ext uri="{FF2B5EF4-FFF2-40B4-BE49-F238E27FC236}">
                <a16:creationId xmlns:a16="http://schemas.microsoft.com/office/drawing/2014/main" id="{AB6470FD-1683-5846-53E7-024903484497}"/>
              </a:ext>
            </a:extLst>
          </p:cNvPr>
          <p:cNvSpPr/>
          <p:nvPr/>
        </p:nvSpPr>
        <p:spPr>
          <a:xfrm rot="16200000">
            <a:off x="6035139" y="5823234"/>
            <a:ext cx="667449" cy="54117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Nyíl: szalag, felfelé mutató 20">
            <a:extLst>
              <a:ext uri="{FF2B5EF4-FFF2-40B4-BE49-F238E27FC236}">
                <a16:creationId xmlns:a16="http://schemas.microsoft.com/office/drawing/2014/main" id="{1E5954C5-1637-0007-2150-EA0BA8FA9ADE}"/>
              </a:ext>
            </a:extLst>
          </p:cNvPr>
          <p:cNvSpPr/>
          <p:nvPr/>
        </p:nvSpPr>
        <p:spPr>
          <a:xfrm rot="16200000">
            <a:off x="6035139" y="5155784"/>
            <a:ext cx="667449" cy="54117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10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382533-9F93-4428-7458-E560289A8539}"/>
                  </a:ext>
                </a:extLst>
              </p:cNvPr>
              <p:cNvSpPr txBox="1"/>
              <p:nvPr/>
            </p:nvSpPr>
            <p:spPr>
              <a:xfrm>
                <a:off x="7098362" y="1017232"/>
                <a:ext cx="8275320" cy="680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sz="17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1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hu-HU" sz="17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1700" i="1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hu-HU" sz="17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17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3∗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+ 6∗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− 24∗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+ 3∗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− 24∗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700" i="1">
                                  <a:latin typeface="Cambria Math" panose="02040503050406030204" pitchFamily="18" charset="0"/>
                                </a:rPr>
                                <m:t>+ 8∗</m:t>
                              </m:r>
                              <m:sSup>
                                <m:sSupPr>
                                  <m:ctrlP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hu-HU" sz="17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hu-HU" sz="17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38382533-9F93-4428-7458-E560289A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362" y="1017232"/>
                <a:ext cx="8275320" cy="680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2E78196-AD24-19F9-EA8D-D2FA904F6246}"/>
                  </a:ext>
                </a:extLst>
              </p:cNvPr>
              <p:cNvSpPr txBox="1"/>
              <p:nvPr/>
            </p:nvSpPr>
            <p:spPr>
              <a:xfrm>
                <a:off x="7128842" y="1730781"/>
                <a:ext cx="5399207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+ 3∗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− 4∗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02E78196-AD24-19F9-EA8D-D2FA904F6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42" y="1730781"/>
                <a:ext cx="5399207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A9961BB-AE02-2061-F8AC-2FBD5382D58E}"/>
                  </a:ext>
                </a:extLst>
              </p:cNvPr>
              <p:cNvSpPr txBox="1"/>
              <p:nvPr/>
            </p:nvSpPr>
            <p:spPr>
              <a:xfrm>
                <a:off x="7265233" y="2364687"/>
                <a:ext cx="5262816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 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2A9961BB-AE02-2061-F8AC-2FBD5382D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2364687"/>
                <a:ext cx="5262816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B1E95434-6085-11AA-2895-C550A1A53739}"/>
                  </a:ext>
                </a:extLst>
              </p:cNvPr>
              <p:cNvSpPr txBox="1"/>
              <p:nvPr/>
            </p:nvSpPr>
            <p:spPr>
              <a:xfrm>
                <a:off x="7265233" y="3678247"/>
                <a:ext cx="371856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B1E95434-6085-11AA-2895-C550A1A5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3678247"/>
                <a:ext cx="3718560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85D61F6-49B5-A2E7-AB5D-C9CBD332F548}"/>
                  </a:ext>
                </a:extLst>
              </p:cNvPr>
              <p:cNvSpPr txBox="1"/>
              <p:nvPr/>
            </p:nvSpPr>
            <p:spPr>
              <a:xfrm>
                <a:off x="7128842" y="4336392"/>
                <a:ext cx="5262815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+ 3∗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− 4∗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285D61F6-49B5-A2E7-AB5D-C9CBD332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842" y="4336392"/>
                <a:ext cx="5262815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églalap 28">
            <a:extLst>
              <a:ext uri="{FF2B5EF4-FFF2-40B4-BE49-F238E27FC236}">
                <a16:creationId xmlns:a16="http://schemas.microsoft.com/office/drawing/2014/main" id="{31E35D69-7451-4960-451F-EB3D7C045CB6}"/>
              </a:ext>
            </a:extLst>
          </p:cNvPr>
          <p:cNvSpPr/>
          <p:nvPr/>
        </p:nvSpPr>
        <p:spPr>
          <a:xfrm>
            <a:off x="1255760" y="1277684"/>
            <a:ext cx="500380" cy="19444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9C18CF99-7C6F-43D4-4E9A-373A0214E1F6}"/>
              </a:ext>
            </a:extLst>
          </p:cNvPr>
          <p:cNvSpPr/>
          <p:nvPr/>
        </p:nvSpPr>
        <p:spPr>
          <a:xfrm>
            <a:off x="6628462" y="1096756"/>
            <a:ext cx="500380" cy="444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E5F37DEE-4092-B93D-78EB-5B45F7E3D1E0}"/>
              </a:ext>
            </a:extLst>
          </p:cNvPr>
          <p:cNvSpPr/>
          <p:nvPr/>
        </p:nvSpPr>
        <p:spPr>
          <a:xfrm>
            <a:off x="6628462" y="2449005"/>
            <a:ext cx="500380" cy="44474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E4FE44AA-C52A-3429-D9BA-FE5806981171}"/>
              </a:ext>
            </a:extLst>
          </p:cNvPr>
          <p:cNvSpPr/>
          <p:nvPr/>
        </p:nvSpPr>
        <p:spPr>
          <a:xfrm>
            <a:off x="6628462" y="1942423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949EF8DF-5AAC-5960-154F-69A285E5A1F1}"/>
              </a:ext>
            </a:extLst>
          </p:cNvPr>
          <p:cNvSpPr/>
          <p:nvPr/>
        </p:nvSpPr>
        <p:spPr>
          <a:xfrm>
            <a:off x="6628462" y="3891018"/>
            <a:ext cx="500380" cy="234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08A36845-52F7-F260-2071-78DEC4D8A726}"/>
              </a:ext>
            </a:extLst>
          </p:cNvPr>
          <p:cNvSpPr/>
          <p:nvPr/>
        </p:nvSpPr>
        <p:spPr>
          <a:xfrm>
            <a:off x="6628462" y="4407618"/>
            <a:ext cx="500380" cy="234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BADC41B-F7BD-9244-ACB5-BD999581155F}"/>
              </a:ext>
            </a:extLst>
          </p:cNvPr>
          <p:cNvSpPr txBox="1"/>
          <p:nvPr/>
        </p:nvSpPr>
        <p:spPr>
          <a:xfrm>
            <a:off x="3166067" y="423857"/>
            <a:ext cx="792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Hibrid megoldás 				Gömbi megoldás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6F0D5F5-2B68-2E51-3F5A-27E9D4338C54}"/>
              </a:ext>
            </a:extLst>
          </p:cNvPr>
          <p:cNvSpPr/>
          <p:nvPr/>
        </p:nvSpPr>
        <p:spPr>
          <a:xfrm>
            <a:off x="1282142" y="3435156"/>
            <a:ext cx="500380" cy="8648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CC3664E-5CB7-9DDC-6AEF-2B0F8C115D1B}"/>
              </a:ext>
            </a:extLst>
          </p:cNvPr>
          <p:cNvSpPr/>
          <p:nvPr/>
        </p:nvSpPr>
        <p:spPr>
          <a:xfrm>
            <a:off x="6628462" y="3263928"/>
            <a:ext cx="500380" cy="234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12687D6-0322-5B1F-9DF0-8F95D192C21B}"/>
                  </a:ext>
                </a:extLst>
              </p:cNvPr>
              <p:cNvSpPr txBox="1"/>
              <p:nvPr/>
            </p:nvSpPr>
            <p:spPr>
              <a:xfrm>
                <a:off x="7265233" y="3080334"/>
                <a:ext cx="4312919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12687D6-0322-5B1F-9DF0-8F95D192C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3080334"/>
                <a:ext cx="4312919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églalap 7">
            <a:extLst>
              <a:ext uri="{FF2B5EF4-FFF2-40B4-BE49-F238E27FC236}">
                <a16:creationId xmlns:a16="http://schemas.microsoft.com/office/drawing/2014/main" id="{C420A734-F43D-761F-C493-6A5AFBDFABCD}"/>
              </a:ext>
            </a:extLst>
          </p:cNvPr>
          <p:cNvSpPr/>
          <p:nvPr/>
        </p:nvSpPr>
        <p:spPr>
          <a:xfrm>
            <a:off x="6628462" y="5091500"/>
            <a:ext cx="500380" cy="1884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F9B07D-8C36-F4BF-C429-74E30806D9FD}"/>
                  </a:ext>
                </a:extLst>
              </p:cNvPr>
              <p:cNvSpPr txBox="1"/>
              <p:nvPr/>
            </p:nvSpPr>
            <p:spPr>
              <a:xfrm>
                <a:off x="7265233" y="4861888"/>
                <a:ext cx="4694030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F9B07D-8C36-F4BF-C429-74E30806D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4861888"/>
                <a:ext cx="4694030" cy="616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FB8A03DC-CC1D-4BF2-9ED5-1A0B627DE990}"/>
                  </a:ext>
                </a:extLst>
              </p:cNvPr>
              <p:cNvSpPr txBox="1"/>
              <p:nvPr/>
            </p:nvSpPr>
            <p:spPr>
              <a:xfrm>
                <a:off x="-306118" y="3654178"/>
                <a:ext cx="1952911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0" name="Szövegdoboz 49">
                <a:extLst>
                  <a:ext uri="{FF2B5EF4-FFF2-40B4-BE49-F238E27FC236}">
                    <a16:creationId xmlns:a16="http://schemas.microsoft.com/office/drawing/2014/main" id="{FB8A03DC-CC1D-4BF2-9ED5-1A0B627D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6118" y="3654178"/>
                <a:ext cx="1952911" cy="4426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749762B3-728A-8151-A21F-98E066D58079}"/>
                  </a:ext>
                </a:extLst>
              </p:cNvPr>
              <p:cNvSpPr txBox="1"/>
              <p:nvPr/>
            </p:nvSpPr>
            <p:spPr>
              <a:xfrm>
                <a:off x="-291261" y="1844840"/>
                <a:ext cx="1952911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749762B3-728A-8151-A21F-98E066D58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1261" y="1844840"/>
                <a:ext cx="1952911" cy="4426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1A1AE2CD-1AC5-481E-82E1-7D6CDF9FE3E3}"/>
                  </a:ext>
                </a:extLst>
              </p:cNvPr>
              <p:cNvSpPr txBox="1"/>
              <p:nvPr/>
            </p:nvSpPr>
            <p:spPr>
              <a:xfrm>
                <a:off x="-291261" y="4770838"/>
                <a:ext cx="1952911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𝑟𝑎𝑡𝑙𝑎𝑛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2" name="Szövegdoboz 51">
                <a:extLst>
                  <a:ext uri="{FF2B5EF4-FFF2-40B4-BE49-F238E27FC236}">
                    <a16:creationId xmlns:a16="http://schemas.microsoft.com/office/drawing/2014/main" id="{1A1AE2CD-1AC5-481E-82E1-7D6CDF9FE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1261" y="4770838"/>
                <a:ext cx="1952911" cy="4426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58AE83B7-122E-8D27-0044-847F2393786F}"/>
                  </a:ext>
                </a:extLst>
              </p:cNvPr>
              <p:cNvSpPr txBox="1"/>
              <p:nvPr/>
            </p:nvSpPr>
            <p:spPr>
              <a:xfrm>
                <a:off x="-306118" y="5887498"/>
                <a:ext cx="1952911" cy="44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𝑟𝑜𝑠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3" name="Szövegdoboz 52">
                <a:extLst>
                  <a:ext uri="{FF2B5EF4-FFF2-40B4-BE49-F238E27FC236}">
                    <a16:creationId xmlns:a16="http://schemas.microsoft.com/office/drawing/2014/main" id="{58AE83B7-122E-8D27-0044-847F2393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6118" y="5887498"/>
                <a:ext cx="1952911" cy="4426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0A3BE04-AA07-0A8A-D53F-006C449F4AF2}"/>
                  </a:ext>
                </a:extLst>
              </p:cNvPr>
              <p:cNvSpPr txBox="1"/>
              <p:nvPr/>
            </p:nvSpPr>
            <p:spPr>
              <a:xfrm>
                <a:off x="1798041" y="1174316"/>
                <a:ext cx="4994566" cy="7057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7/16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− 6∗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7/16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7/16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− 6∗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/16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− 6∗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1/16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− 6∗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1/16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+ 6∗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− 6∗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− 3∗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5/2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− 3∗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u-H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r>
                  <a:rPr lang="hu-HU" sz="18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15/2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5/2</m:t>
                      </m:r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hu-HU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5/2</a:t>
                </a:r>
                <a14:m>
                  <m:oMath xmlns:m="http://schemas.openxmlformats.org/officeDocument/2006/math">
                    <m:r>
                      <a:rPr lang="hu-HU" sz="1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1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hu-HU" sz="1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− 3∗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15/2</m:t>
                      </m:r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5/2</m:t>
                      </m:r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5/2</m:t>
                      </m:r>
                      <m:r>
                        <a:rPr lang="hu-H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− 3∗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hu-H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hu-H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hu-H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80A3BE04-AA07-0A8A-D53F-006C449F4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041" y="1174316"/>
                <a:ext cx="4994566" cy="7057060"/>
              </a:xfrm>
              <a:prstGeom prst="rect">
                <a:avLst/>
              </a:prstGeom>
              <a:blipFill>
                <a:blip r:embed="rId13"/>
                <a:stretch>
                  <a:fillRect l="-1099" t="-6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églalap 8">
            <a:extLst>
              <a:ext uri="{FF2B5EF4-FFF2-40B4-BE49-F238E27FC236}">
                <a16:creationId xmlns:a16="http://schemas.microsoft.com/office/drawing/2014/main" id="{1EBEC63D-F370-9FD4-5141-B243657939C6}"/>
              </a:ext>
            </a:extLst>
          </p:cNvPr>
          <p:cNvSpPr/>
          <p:nvPr/>
        </p:nvSpPr>
        <p:spPr>
          <a:xfrm>
            <a:off x="1282142" y="4532127"/>
            <a:ext cx="500380" cy="8648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B3B2564-1952-1B05-4194-DA7215F67001}"/>
              </a:ext>
            </a:extLst>
          </p:cNvPr>
          <p:cNvSpPr/>
          <p:nvPr/>
        </p:nvSpPr>
        <p:spPr>
          <a:xfrm>
            <a:off x="1249479" y="5662172"/>
            <a:ext cx="500380" cy="8648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1CD0C1BB-201B-20A8-BDFC-5C3848A63277}"/>
                  </a:ext>
                </a:extLst>
              </p:cNvPr>
              <p:cNvSpPr txBox="1"/>
              <p:nvPr/>
            </p:nvSpPr>
            <p:spPr>
              <a:xfrm>
                <a:off x="7265233" y="5480199"/>
                <a:ext cx="431292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3∗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1CD0C1BB-201B-20A8-BDFC-5C3848A63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5480199"/>
                <a:ext cx="4312920" cy="6183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77043811-664D-83FB-3034-46A033092406}"/>
                  </a:ext>
                </a:extLst>
              </p:cNvPr>
              <p:cNvSpPr txBox="1"/>
              <p:nvPr/>
            </p:nvSpPr>
            <p:spPr>
              <a:xfrm>
                <a:off x="7265233" y="6025131"/>
                <a:ext cx="4312920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8" name="Szövegdoboz 17">
                <a:extLst>
                  <a:ext uri="{FF2B5EF4-FFF2-40B4-BE49-F238E27FC236}">
                    <a16:creationId xmlns:a16="http://schemas.microsoft.com/office/drawing/2014/main" id="{77043811-664D-83FB-3034-46A033092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233" y="6025131"/>
                <a:ext cx="4312920" cy="616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églalap 19">
            <a:extLst>
              <a:ext uri="{FF2B5EF4-FFF2-40B4-BE49-F238E27FC236}">
                <a16:creationId xmlns:a16="http://schemas.microsoft.com/office/drawing/2014/main" id="{D63CD795-5BFD-E412-463E-9E4BF2653C5D}"/>
              </a:ext>
            </a:extLst>
          </p:cNvPr>
          <p:cNvSpPr/>
          <p:nvPr/>
        </p:nvSpPr>
        <p:spPr>
          <a:xfrm>
            <a:off x="6628462" y="5712618"/>
            <a:ext cx="500380" cy="2341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541D7F9A-F096-ED16-E2D4-F148DCF90BCB}"/>
              </a:ext>
            </a:extLst>
          </p:cNvPr>
          <p:cNvSpPr/>
          <p:nvPr/>
        </p:nvSpPr>
        <p:spPr>
          <a:xfrm>
            <a:off x="6603394" y="6327303"/>
            <a:ext cx="500380" cy="1884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22" name="Dia számának helye 21">
            <a:extLst>
              <a:ext uri="{FF2B5EF4-FFF2-40B4-BE49-F238E27FC236}">
                <a16:creationId xmlns:a16="http://schemas.microsoft.com/office/drawing/2014/main" id="{12D7C25B-C200-3E30-84C9-C4FE3EEC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42</a:t>
            </a:fld>
            <a:endParaRPr lang="hu-HU"/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8395499A-4A77-9CE0-FFFD-61A17B5BB155}"/>
              </a:ext>
            </a:extLst>
          </p:cNvPr>
          <p:cNvSpPr/>
          <p:nvPr/>
        </p:nvSpPr>
        <p:spPr>
          <a:xfrm>
            <a:off x="4520909" y="1166566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1C2E4D4C-9717-B030-8534-46E4BB552DD4}"/>
              </a:ext>
            </a:extLst>
          </p:cNvPr>
          <p:cNvSpPr/>
          <p:nvPr/>
        </p:nvSpPr>
        <p:spPr>
          <a:xfrm>
            <a:off x="4545338" y="1522225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7F9196E3-212E-9FB3-1C7C-397AC1EFA3E4}"/>
              </a:ext>
            </a:extLst>
          </p:cNvPr>
          <p:cNvSpPr/>
          <p:nvPr/>
        </p:nvSpPr>
        <p:spPr>
          <a:xfrm>
            <a:off x="6147447" y="2180881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C5479B74-EF12-1C1D-9900-F45922A19914}"/>
              </a:ext>
            </a:extLst>
          </p:cNvPr>
          <p:cNvSpPr/>
          <p:nvPr/>
        </p:nvSpPr>
        <p:spPr>
          <a:xfrm>
            <a:off x="5857887" y="2567723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8BA23F79-954E-9BB1-339D-AD86441FA4B3}"/>
              </a:ext>
            </a:extLst>
          </p:cNvPr>
          <p:cNvSpPr/>
          <p:nvPr/>
        </p:nvSpPr>
        <p:spPr>
          <a:xfrm>
            <a:off x="11091617" y="1363008"/>
            <a:ext cx="289560" cy="4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84566003-FFB1-CA93-1F93-8FBAB1172B6E}"/>
              </a:ext>
            </a:extLst>
          </p:cNvPr>
          <p:cNvSpPr/>
          <p:nvPr/>
        </p:nvSpPr>
        <p:spPr>
          <a:xfrm>
            <a:off x="2644140" y="3429000"/>
            <a:ext cx="590913" cy="269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E0F009C3-90B0-72C7-B13E-8644E99C4A69}"/>
              </a:ext>
            </a:extLst>
          </p:cNvPr>
          <p:cNvSpPr/>
          <p:nvPr/>
        </p:nvSpPr>
        <p:spPr>
          <a:xfrm>
            <a:off x="2506980" y="3717757"/>
            <a:ext cx="659087" cy="269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3AA41916-9E1B-4633-B08C-A3B7FF3E0EE1}"/>
              </a:ext>
            </a:extLst>
          </p:cNvPr>
          <p:cNvSpPr/>
          <p:nvPr/>
        </p:nvSpPr>
        <p:spPr>
          <a:xfrm>
            <a:off x="11381177" y="1877457"/>
            <a:ext cx="643183" cy="312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7512D650-8E06-47C5-AFA1-C3A7E0E32142}"/>
              </a:ext>
            </a:extLst>
          </p:cNvPr>
          <p:cNvSpPr/>
          <p:nvPr/>
        </p:nvSpPr>
        <p:spPr>
          <a:xfrm>
            <a:off x="2541066" y="5127323"/>
            <a:ext cx="659087" cy="269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17447B3F-9B1F-9CC9-9531-B5DCC20CADA9}"/>
              </a:ext>
            </a:extLst>
          </p:cNvPr>
          <p:cNvSpPr/>
          <p:nvPr/>
        </p:nvSpPr>
        <p:spPr>
          <a:xfrm>
            <a:off x="2644140" y="4442829"/>
            <a:ext cx="659087" cy="328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8EE0B370-9DD2-575D-1A9F-74A390A7DECF}"/>
              </a:ext>
            </a:extLst>
          </p:cNvPr>
          <p:cNvSpPr/>
          <p:nvPr/>
        </p:nvSpPr>
        <p:spPr>
          <a:xfrm>
            <a:off x="11373224" y="4502604"/>
            <a:ext cx="659087" cy="328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AA3D7A70-E1C7-4359-6A49-928125017BD0}"/>
              </a:ext>
            </a:extLst>
          </p:cNvPr>
          <p:cNvSpPr/>
          <p:nvPr/>
        </p:nvSpPr>
        <p:spPr>
          <a:xfrm>
            <a:off x="3784923" y="5946806"/>
            <a:ext cx="1017110" cy="307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053AD02E-27BD-74FF-C876-DAEEB2E1F770}"/>
              </a:ext>
            </a:extLst>
          </p:cNvPr>
          <p:cNvSpPr/>
          <p:nvPr/>
        </p:nvSpPr>
        <p:spPr>
          <a:xfrm>
            <a:off x="3768291" y="6334029"/>
            <a:ext cx="1017110" cy="307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id="{1131728E-B2DD-2D2C-E78B-369FE9ED78B8}"/>
              </a:ext>
            </a:extLst>
          </p:cNvPr>
          <p:cNvSpPr/>
          <p:nvPr/>
        </p:nvSpPr>
        <p:spPr>
          <a:xfrm>
            <a:off x="10557151" y="5045261"/>
            <a:ext cx="1017110" cy="307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667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00DB54-CAAE-2D85-9BF9-3976EC5B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85F687D-C7AD-ECE2-037D-9C0D1CFA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220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E05579-C74B-480E-A781-C509F47F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Irodalomjegyzék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9A79ED-D042-4789-A397-26F347AF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1800"/>
              </a:lnSpc>
              <a:spcAft>
                <a:spcPts val="800"/>
              </a:spcAft>
              <a:buSzPts val="1200"/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Laplace, Pierre Simon: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Traité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mécanique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céleste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L'Imprimerie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Crapelet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Chez J.B.M.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Duprat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Paris, 1827.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2"/>
              </a:rPr>
              <a:t>https://library.si.edu/digital-library/book/traite-de-mecanique-celeste</a:t>
            </a:r>
            <a:endParaRPr lang="hu-H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lvl="0" indent="0" algn="just">
              <a:lnSpc>
                <a:spcPts val="1800"/>
              </a:lnSpc>
              <a:spcAft>
                <a:spcPts val="800"/>
              </a:spcAft>
              <a:buSzPts val="1200"/>
              <a:buNone/>
              <a:tabLst>
                <a:tab pos="228600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LeGendre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Adrien-Marie: Sur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l'attraction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sphéroïdes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homogènes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Mémoires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Mathématiques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et de Physique,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présenté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à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l'Académie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royale des sciences, 10:411-435, Paris, 1785.</a:t>
            </a:r>
            <a:endParaRPr lang="hu-H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lvl="0" indent="0" algn="just">
              <a:lnSpc>
                <a:spcPts val="1800"/>
              </a:lnSpc>
              <a:spcAft>
                <a:spcPts val="800"/>
              </a:spcAft>
              <a:buSzPts val="1200"/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Rodrigues,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Olinde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l'attraction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sphéroïdes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Correspondence sur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l'École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Impériale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Polytechnique, (Thesis for the Faculty of Science of the University of Paris), 3 (3): 361–385, Paris, 1816.</a:t>
            </a:r>
            <a:endParaRPr lang="hu-H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lvl="0" indent="0" algn="just">
              <a:lnSpc>
                <a:spcPts val="1800"/>
              </a:lnSpc>
              <a:spcAft>
                <a:spcPts val="800"/>
              </a:spcAft>
              <a:buSzPts val="1200"/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Schmidt, A., 1917.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Erdmagnetismus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Enzykl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Math.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Wiss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., 6, 265– 396.</a:t>
            </a:r>
            <a:endParaRPr lang="hu-H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lvl="0" indent="0" algn="just">
              <a:lnSpc>
                <a:spcPts val="1800"/>
              </a:lnSpc>
              <a:spcAft>
                <a:spcPts val="800"/>
              </a:spcAft>
              <a:buSzPts val="1200"/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Simonyi K.: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Elméleti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villamosságtan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Tankönyvkiadó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Budapest 1973, 6, p. 118.</a:t>
            </a:r>
            <a:endParaRPr lang="hu-H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lvl="0" indent="0" algn="just">
              <a:lnSpc>
                <a:spcPts val="1800"/>
              </a:lnSpc>
              <a:spcAft>
                <a:spcPts val="800"/>
              </a:spcAft>
              <a:buSzPts val="1200"/>
              <a:buNone/>
              <a:tabLst>
                <a:tab pos="2286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MATLAB© and Statistics Toolbox Release 2022a, The MathWorks, Inc., Natick, Massachusetts, United States.</a:t>
            </a:r>
            <a:endParaRPr lang="hu-H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18BEFB-C8B7-97C4-F8F3-1C587A4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06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0946C-54AC-757B-217E-6BDBE013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egyenlet derékszögű koordinátákkal</a:t>
            </a:r>
          </a:p>
        </p:txBody>
      </p:sp>
      <p:sp>
        <p:nvSpPr>
          <p:cNvPr id="3" name="Háromszög 2">
            <a:extLst>
              <a:ext uri="{FF2B5EF4-FFF2-40B4-BE49-F238E27FC236}">
                <a16:creationId xmlns:a16="http://schemas.microsoft.com/office/drawing/2014/main" id="{C2CFD875-3FAF-8F2C-2458-E3093E7476AF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1D60AD6-19E7-08D3-D2B3-103048955E2C}"/>
                  </a:ext>
                </a:extLst>
              </p:cNvPr>
              <p:cNvSpPr txBox="1"/>
              <p:nvPr/>
            </p:nvSpPr>
            <p:spPr>
              <a:xfrm>
                <a:off x="6796710" y="1801868"/>
                <a:ext cx="1828800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1D60AD6-19E7-08D3-D2B3-10304895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10" y="1801868"/>
                <a:ext cx="1828800" cy="965842"/>
              </a:xfrm>
              <a:prstGeom prst="rect">
                <a:avLst/>
              </a:prstGeom>
              <a:blipFill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áromszög 5">
            <a:extLst>
              <a:ext uri="{FF2B5EF4-FFF2-40B4-BE49-F238E27FC236}">
                <a16:creationId xmlns:a16="http://schemas.microsoft.com/office/drawing/2014/main" id="{77AD625C-C887-60C8-AA04-823679A9D02E}"/>
              </a:ext>
            </a:extLst>
          </p:cNvPr>
          <p:cNvSpPr/>
          <p:nvPr/>
        </p:nvSpPr>
        <p:spPr>
          <a:xfrm rot="10800000">
            <a:off x="6893098" y="4590472"/>
            <a:ext cx="1641302" cy="1392367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B505E7B-9AE6-7194-D9F8-FB492F3A7C88}"/>
                  </a:ext>
                </a:extLst>
              </p:cNvPr>
              <p:cNvSpPr txBox="1"/>
              <p:nvPr/>
            </p:nvSpPr>
            <p:spPr>
              <a:xfrm>
                <a:off x="9357030" y="5731069"/>
                <a:ext cx="1745673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B505E7B-9AE6-7194-D9F8-FB492F3A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30" y="5731069"/>
                <a:ext cx="1745673" cy="965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CC0B4C7-5E71-E9BC-381E-43BBE59A4829}"/>
                  </a:ext>
                </a:extLst>
              </p:cNvPr>
              <p:cNvSpPr txBox="1"/>
              <p:nvPr/>
            </p:nvSpPr>
            <p:spPr>
              <a:xfrm>
                <a:off x="4008581" y="5731069"/>
                <a:ext cx="1930400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CC0B4C7-5E71-E9BC-381E-43BBE59A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81" y="5731069"/>
                <a:ext cx="1930400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6BA56D7-72BF-C52D-DE95-23F3B94E27BD}"/>
                  </a:ext>
                </a:extLst>
              </p:cNvPr>
              <p:cNvSpPr txBox="1"/>
              <p:nvPr/>
            </p:nvSpPr>
            <p:spPr>
              <a:xfrm>
                <a:off x="4663110" y="6040092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6BA56D7-72BF-C52D-DE95-23F3B94E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10" y="6040092"/>
                <a:ext cx="6096000" cy="628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9964023-4F2E-5429-90E3-4962A0656DC3}"/>
                  </a:ext>
                </a:extLst>
              </p:cNvPr>
              <p:cNvSpPr txBox="1"/>
              <p:nvPr/>
            </p:nvSpPr>
            <p:spPr>
              <a:xfrm>
                <a:off x="6119090" y="4097860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9964023-4F2E-5429-90E3-4962A065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90" y="4097860"/>
                <a:ext cx="6096000" cy="628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D1D7D36-28F1-55FC-4C7C-1E3DF6133EE9}"/>
                  </a:ext>
                </a:extLst>
              </p:cNvPr>
              <p:cNvSpPr txBox="1"/>
              <p:nvPr/>
            </p:nvSpPr>
            <p:spPr>
              <a:xfrm>
                <a:off x="3207130" y="4155112"/>
                <a:ext cx="6105236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D1D7D36-28F1-55FC-4C7C-1E3DF613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30" y="4155112"/>
                <a:ext cx="6105236" cy="628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zövegdoboz 16">
            <a:extLst>
              <a:ext uri="{FF2B5EF4-FFF2-40B4-BE49-F238E27FC236}">
                <a16:creationId xmlns:a16="http://schemas.microsoft.com/office/drawing/2014/main" id="{0C30C215-1CDF-72C6-80B5-2AB76F02A195}"/>
              </a:ext>
            </a:extLst>
          </p:cNvPr>
          <p:cNvSpPr txBox="1"/>
          <p:nvPr/>
        </p:nvSpPr>
        <p:spPr>
          <a:xfrm>
            <a:off x="838200" y="2206487"/>
            <a:ext cx="369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deriváltak, 2. rendű tagok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A85FFF-D5E7-8582-EC8D-72E68B7E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7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1071DC-A30B-87F2-F33A-8AF205F4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Laplace egyenlet derékszögű koordinátákkal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B6C604C-566A-75E4-D155-05916D95B357}"/>
              </a:ext>
            </a:extLst>
          </p:cNvPr>
          <p:cNvSpPr txBox="1"/>
          <p:nvPr/>
        </p:nvSpPr>
        <p:spPr>
          <a:xfrm>
            <a:off x="722544" y="2079315"/>
            <a:ext cx="264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3-ad rendű tagok</a:t>
            </a:r>
          </a:p>
          <a:p>
            <a:endParaRPr lang="hu-HU" sz="2400" dirty="0"/>
          </a:p>
        </p:txBody>
      </p:sp>
      <p:sp>
        <p:nvSpPr>
          <p:cNvPr id="13" name="Háromszög 12">
            <a:extLst>
              <a:ext uri="{FF2B5EF4-FFF2-40B4-BE49-F238E27FC236}">
                <a16:creationId xmlns:a16="http://schemas.microsoft.com/office/drawing/2014/main" id="{763CE918-6153-417B-B005-3649146A49F0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Egyenes összekötő 7">
            <a:extLst>
              <a:ext uri="{FF2B5EF4-FFF2-40B4-BE49-F238E27FC236}">
                <a16:creationId xmlns:a16="http://schemas.microsoft.com/office/drawing/2014/main" id="{75976334-D139-4E3F-B216-0CCA127D8310}"/>
              </a:ext>
            </a:extLst>
          </p:cNvPr>
          <p:cNvSpPr/>
          <p:nvPr/>
        </p:nvSpPr>
        <p:spPr>
          <a:xfrm>
            <a:off x="6594120" y="5032800"/>
            <a:ext cx="219456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Egyenes összekötő 8">
            <a:extLst>
              <a:ext uri="{FF2B5EF4-FFF2-40B4-BE49-F238E27FC236}">
                <a16:creationId xmlns:a16="http://schemas.microsoft.com/office/drawing/2014/main" id="{8093DFEC-098A-4AD3-92B6-D46E7EE2BAE2}"/>
              </a:ext>
            </a:extLst>
          </p:cNvPr>
          <p:cNvSpPr/>
          <p:nvPr/>
        </p:nvSpPr>
        <p:spPr>
          <a:xfrm>
            <a:off x="7166520" y="4027140"/>
            <a:ext cx="109728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3" name="Egyenes összekötő 22">
            <a:extLst>
              <a:ext uri="{FF2B5EF4-FFF2-40B4-BE49-F238E27FC236}">
                <a16:creationId xmlns:a16="http://schemas.microsoft.com/office/drawing/2014/main" id="{FF095B9A-907D-0B09-5E6C-8AB7A7A3C914}"/>
              </a:ext>
            </a:extLst>
          </p:cNvPr>
          <p:cNvSpPr/>
          <p:nvPr/>
        </p:nvSpPr>
        <p:spPr>
          <a:xfrm>
            <a:off x="6594120" y="5032800"/>
            <a:ext cx="596025" cy="96565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4" name="Egyenes összekötő 23">
            <a:extLst>
              <a:ext uri="{FF2B5EF4-FFF2-40B4-BE49-F238E27FC236}">
                <a16:creationId xmlns:a16="http://schemas.microsoft.com/office/drawing/2014/main" id="{4317947E-1119-567D-6850-34EE9F7BCD9D}"/>
              </a:ext>
            </a:extLst>
          </p:cNvPr>
          <p:cNvSpPr/>
          <p:nvPr/>
        </p:nvSpPr>
        <p:spPr>
          <a:xfrm flipV="1">
            <a:off x="8192654" y="5037503"/>
            <a:ext cx="596025" cy="965653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6" name="Egyenes összekötő 25">
            <a:extLst>
              <a:ext uri="{FF2B5EF4-FFF2-40B4-BE49-F238E27FC236}">
                <a16:creationId xmlns:a16="http://schemas.microsoft.com/office/drawing/2014/main" id="{5EA5E41B-4808-F4CD-CD35-FDD2A60D4A2F}"/>
              </a:ext>
            </a:extLst>
          </p:cNvPr>
          <p:cNvSpPr/>
          <p:nvPr/>
        </p:nvSpPr>
        <p:spPr>
          <a:xfrm>
            <a:off x="7190144" y="4027139"/>
            <a:ext cx="1002509" cy="1955698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Egyenes összekötő 26">
            <a:extLst>
              <a:ext uri="{FF2B5EF4-FFF2-40B4-BE49-F238E27FC236}">
                <a16:creationId xmlns:a16="http://schemas.microsoft.com/office/drawing/2014/main" id="{141D57E1-24BA-ECEC-8531-E1A1B337D3C6}"/>
              </a:ext>
            </a:extLst>
          </p:cNvPr>
          <p:cNvSpPr/>
          <p:nvPr/>
        </p:nvSpPr>
        <p:spPr>
          <a:xfrm flipH="1">
            <a:off x="7166519" y="4027139"/>
            <a:ext cx="1097281" cy="1971311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D47A58A3-D673-96EF-BA87-A245468E2310}"/>
                  </a:ext>
                </a:extLst>
              </p:cNvPr>
              <p:cNvSpPr txBox="1"/>
              <p:nvPr/>
            </p:nvSpPr>
            <p:spPr>
              <a:xfrm>
                <a:off x="7190143" y="5100694"/>
                <a:ext cx="794327" cy="449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D47A58A3-D673-96EF-BA87-A245468E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43" y="5100694"/>
                <a:ext cx="794327" cy="449867"/>
              </a:xfrm>
              <a:prstGeom prst="rect">
                <a:avLst/>
              </a:prstGeom>
              <a:blipFill>
                <a:blip r:embed="rId2"/>
                <a:stretch>
                  <a:fillRect r="-3587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3A0E892-D015-602F-D18B-776AAC518DFE}"/>
                  </a:ext>
                </a:extLst>
              </p:cNvPr>
              <p:cNvSpPr txBox="1"/>
              <p:nvPr/>
            </p:nvSpPr>
            <p:spPr>
              <a:xfrm>
                <a:off x="8263800" y="3329603"/>
                <a:ext cx="193526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83A0E892-D015-602F-D18B-776AAC518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800" y="3329603"/>
                <a:ext cx="1935266" cy="674736"/>
              </a:xfrm>
              <a:prstGeom prst="rect">
                <a:avLst/>
              </a:prstGeom>
              <a:blipFill>
                <a:blip r:embed="rId3"/>
                <a:stretch>
                  <a:fillRect r="-164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B82C1336-6C22-B5DE-B15D-10E7A10CE87F}"/>
                  </a:ext>
                </a:extLst>
              </p:cNvPr>
              <p:cNvSpPr txBox="1"/>
              <p:nvPr/>
            </p:nvSpPr>
            <p:spPr>
              <a:xfrm>
                <a:off x="3912217" y="5433691"/>
                <a:ext cx="157749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7" name="Szövegdoboz 36">
                <a:extLst>
                  <a:ext uri="{FF2B5EF4-FFF2-40B4-BE49-F238E27FC236}">
                    <a16:creationId xmlns:a16="http://schemas.microsoft.com/office/drawing/2014/main" id="{B82C1336-6C22-B5DE-B15D-10E7A10C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17" y="5433691"/>
                <a:ext cx="1577496" cy="674736"/>
              </a:xfrm>
              <a:prstGeom prst="rect">
                <a:avLst/>
              </a:prstGeom>
              <a:blipFill>
                <a:blip r:embed="rId4"/>
                <a:stretch>
                  <a:fillRect r="-274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BF60CCD-3FDF-DCF3-522A-D3E1068B4CA8}"/>
                  </a:ext>
                </a:extLst>
              </p:cNvPr>
              <p:cNvSpPr txBox="1"/>
              <p:nvPr/>
            </p:nvSpPr>
            <p:spPr>
              <a:xfrm>
                <a:off x="9472851" y="5433691"/>
                <a:ext cx="1577497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39" name="Szövegdoboz 38">
                <a:extLst>
                  <a:ext uri="{FF2B5EF4-FFF2-40B4-BE49-F238E27FC236}">
                    <a16:creationId xmlns:a16="http://schemas.microsoft.com/office/drawing/2014/main" id="{0BF60CCD-3FDF-DCF3-522A-D3E1068B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51" y="5433691"/>
                <a:ext cx="1577497" cy="674736"/>
              </a:xfrm>
              <a:prstGeom prst="rect">
                <a:avLst/>
              </a:prstGeom>
              <a:blipFill>
                <a:blip r:embed="rId5"/>
                <a:stretch>
                  <a:fillRect r="-281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E47A48F3-A5BD-93D3-A482-4A2162CD2EA9}"/>
                  </a:ext>
                </a:extLst>
              </p:cNvPr>
              <p:cNvSpPr txBox="1"/>
              <p:nvPr/>
            </p:nvSpPr>
            <p:spPr>
              <a:xfrm>
                <a:off x="6767450" y="2326654"/>
                <a:ext cx="1887319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1" name="Szövegdoboz 40">
                <a:extLst>
                  <a:ext uri="{FF2B5EF4-FFF2-40B4-BE49-F238E27FC236}">
                    <a16:creationId xmlns:a16="http://schemas.microsoft.com/office/drawing/2014/main" id="{E47A48F3-A5BD-93D3-A482-4A2162CD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450" y="2326654"/>
                <a:ext cx="1887319" cy="674736"/>
              </a:xfrm>
              <a:prstGeom prst="rect">
                <a:avLst/>
              </a:prstGeom>
              <a:blipFill>
                <a:blip r:embed="rId6"/>
                <a:stretch>
                  <a:fillRect r="-64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1EE3C0C5-E9A0-9952-B003-38B2C1092D62}"/>
                  </a:ext>
                </a:extLst>
              </p:cNvPr>
              <p:cNvSpPr txBox="1"/>
              <p:nvPr/>
            </p:nvSpPr>
            <p:spPr>
              <a:xfrm>
                <a:off x="5192963" y="6218404"/>
                <a:ext cx="2518146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+ 6∗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1EE3C0C5-E9A0-9952-B003-38B2C109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63" y="6218404"/>
                <a:ext cx="2518146" cy="674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BC7AE3BF-ABE5-1149-495A-716E9057D84B}"/>
                  </a:ext>
                </a:extLst>
              </p:cNvPr>
              <p:cNvSpPr txBox="1"/>
              <p:nvPr/>
            </p:nvSpPr>
            <p:spPr>
              <a:xfrm>
                <a:off x="7711109" y="6218404"/>
                <a:ext cx="2604655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5" name="Szövegdoboz 44">
                <a:extLst>
                  <a:ext uri="{FF2B5EF4-FFF2-40B4-BE49-F238E27FC236}">
                    <a16:creationId xmlns:a16="http://schemas.microsoft.com/office/drawing/2014/main" id="{BC7AE3BF-ABE5-1149-495A-716E9057D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109" y="6218404"/>
                <a:ext cx="2604655" cy="674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43C4140E-09C6-AB43-70AB-431FD95EC47B}"/>
                  </a:ext>
                </a:extLst>
              </p:cNvPr>
              <p:cNvSpPr txBox="1"/>
              <p:nvPr/>
            </p:nvSpPr>
            <p:spPr>
              <a:xfrm>
                <a:off x="4876914" y="3332087"/>
                <a:ext cx="2376551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7" name="Szövegdoboz 46">
                <a:extLst>
                  <a:ext uri="{FF2B5EF4-FFF2-40B4-BE49-F238E27FC236}">
                    <a16:creationId xmlns:a16="http://schemas.microsoft.com/office/drawing/2014/main" id="{43C4140E-09C6-AB43-70AB-431FD95EC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14" y="3332087"/>
                <a:ext cx="2376551" cy="6747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6CA03B12-25F8-E6F8-CEC2-4278D2021D53}"/>
                  </a:ext>
                </a:extLst>
              </p:cNvPr>
              <p:cNvSpPr txBox="1"/>
              <p:nvPr/>
            </p:nvSpPr>
            <p:spPr>
              <a:xfrm>
                <a:off x="4269956" y="4437877"/>
                <a:ext cx="2367984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49" name="Szövegdoboz 48">
                <a:extLst>
                  <a:ext uri="{FF2B5EF4-FFF2-40B4-BE49-F238E27FC236}">
                    <a16:creationId xmlns:a16="http://schemas.microsoft.com/office/drawing/2014/main" id="{6CA03B12-25F8-E6F8-CEC2-4278D202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56" y="4437877"/>
                <a:ext cx="2367984" cy="674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CF0EED44-E5AB-5355-A0F5-727720B69E24}"/>
                  </a:ext>
                </a:extLst>
              </p:cNvPr>
              <p:cNvSpPr txBox="1"/>
              <p:nvPr/>
            </p:nvSpPr>
            <p:spPr>
              <a:xfrm>
                <a:off x="8788679" y="4466059"/>
                <a:ext cx="2552219" cy="674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1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12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hu-HU" sz="1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sz="1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hu-HU" sz="1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3∗</m:t>
                                  </m:r>
                                  <m:sSup>
                                    <m:sSupPr>
                                      <m:ctrlPr>
                                        <a:rPr lang="hu-HU" sz="1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sz="12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sz="12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sz="12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1200" dirty="0"/>
              </a:p>
            </p:txBody>
          </p:sp>
        </mc:Choice>
        <mc:Fallback xmlns="">
          <p:sp>
            <p:nvSpPr>
              <p:cNvPr id="51" name="Szövegdoboz 50">
                <a:extLst>
                  <a:ext uri="{FF2B5EF4-FFF2-40B4-BE49-F238E27FC236}">
                    <a16:creationId xmlns:a16="http://schemas.microsoft.com/office/drawing/2014/main" id="{CF0EED44-E5AB-5355-A0F5-727720B6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679" y="4466059"/>
                <a:ext cx="2552219" cy="6747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13CEB5-4F85-ADDB-8F1E-6557DEC0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37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BF3682-2F30-2502-292C-EBAC9F9B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Laplace egyenlet gömbi koordinátákkal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4057B4C-855C-732E-09EA-3F8E647CDAE7}"/>
                  </a:ext>
                </a:extLst>
              </p:cNvPr>
              <p:cNvSpPr txBox="1"/>
              <p:nvPr/>
            </p:nvSpPr>
            <p:spPr>
              <a:xfrm>
                <a:off x="720436" y="1916602"/>
                <a:ext cx="609600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hu-H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𝜗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𝜗</m:t>
                          </m:r>
                          <m:f>
                            <m:f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den>
                          </m:f>
                        </m:e>
                      </m:d>
                      <m:r>
                        <a:rPr lang="hu-H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𝜗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hu-H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44057B4C-855C-732E-09EA-3F8E647CD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6" y="1916602"/>
                <a:ext cx="6096000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5AC0930-328A-5D45-14D6-B16CEEC3CE55}"/>
                  </a:ext>
                </a:extLst>
              </p:cNvPr>
              <p:cNvSpPr txBox="1"/>
              <p:nvPr/>
            </p:nvSpPr>
            <p:spPr>
              <a:xfrm>
                <a:off x="443346" y="3348238"/>
                <a:ext cx="609600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𝜗</m:t>
                          </m:r>
                        </m:den>
                      </m:f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𝜗</m:t>
                          </m:r>
                        </m:den>
                      </m:f>
                      <m:d>
                        <m:d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𝜗</m:t>
                          </m:r>
                          <m:f>
                            <m:f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num>
                            <m:den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den>
                          </m:f>
                        </m:e>
                      </m:d>
                      <m:r>
                        <a:rPr lang="hu-H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den>
                          </m:f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hu-H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5AC0930-328A-5D45-14D6-B16CEEC3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46" y="3348238"/>
                <a:ext cx="6096000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C0A851DB-D7BD-0A73-F8D4-8DE2B7AD2215}"/>
                  </a:ext>
                </a:extLst>
              </p:cNvPr>
              <p:cNvSpPr txBox="1"/>
              <p:nvPr/>
            </p:nvSpPr>
            <p:spPr>
              <a:xfrm>
                <a:off x="101600" y="5101413"/>
                <a:ext cx="6096000" cy="705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hu-H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hu-HU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hu-H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</m:d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C0A851DB-D7BD-0A73-F8D4-8DE2B7AD2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5101413"/>
                <a:ext cx="6096000" cy="705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35217DD4-2D70-E629-5CD0-28AC0EE8465A}"/>
                  </a:ext>
                </a:extLst>
              </p:cNvPr>
              <p:cNvSpPr txBox="1"/>
              <p:nvPr/>
            </p:nvSpPr>
            <p:spPr>
              <a:xfrm>
                <a:off x="4935893" y="5590628"/>
                <a:ext cx="6914266" cy="958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𝜗</m:t>
                                  </m:r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u-HU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hu-H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hu-HU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hu-H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u-HU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hu-HU" i="0"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hu-HU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hu-HU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hu-HU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𝑐𝑜𝑠</m:t>
                                          </m:r>
                                          <m:d>
                                            <m:dPr>
                                              <m:ctrlP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hu-HU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  <m:d>
                                            <m:dPr>
                                              <m:ctrlP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  <m:r>
                                                <a:rPr lang="hu-HU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nary>
                                  <m:sSub>
                                    <m:sSub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35217DD4-2D70-E629-5CD0-28AC0EE84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93" y="5590628"/>
                <a:ext cx="6914266" cy="958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zövegdoboz 14">
            <a:extLst>
              <a:ext uri="{FF2B5EF4-FFF2-40B4-BE49-F238E27FC236}">
                <a16:creationId xmlns:a16="http://schemas.microsoft.com/office/drawing/2014/main" id="{E857D842-D68D-A27D-9DF9-02369A5D8CB3}"/>
              </a:ext>
            </a:extLst>
          </p:cNvPr>
          <p:cNvSpPr txBox="1"/>
          <p:nvPr/>
        </p:nvSpPr>
        <p:spPr>
          <a:xfrm>
            <a:off x="914400" y="1468582"/>
            <a:ext cx="590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gömbi koordináták segítségével felírt Laplace egyenlet: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80B581B-6B89-B4E5-427E-6FDBF94AC1ED}"/>
              </a:ext>
            </a:extLst>
          </p:cNvPr>
          <p:cNvSpPr txBox="1"/>
          <p:nvPr/>
        </p:nvSpPr>
        <p:spPr>
          <a:xfrm>
            <a:off x="838200" y="2715491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Megoldása a változók szétválasztásával…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Legendre-féle differenciálegyenlet: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173854D-C7A0-2030-95D5-2EEFE8206B4F}"/>
              </a:ext>
            </a:extLst>
          </p:cNvPr>
          <p:cNvSpPr txBox="1"/>
          <p:nvPr/>
        </p:nvSpPr>
        <p:spPr>
          <a:xfrm>
            <a:off x="914400" y="4221074"/>
            <a:ext cx="553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Legendre polinomok és asszociált függvények előállítása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Rodriguez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formulával: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20416BE-C9FB-CE81-389B-8E943F7002B7}"/>
              </a:ext>
            </a:extLst>
          </p:cNvPr>
          <p:cNvSpPr txBox="1"/>
          <p:nvPr/>
        </p:nvSpPr>
        <p:spPr>
          <a:xfrm>
            <a:off x="7573818" y="4156364"/>
            <a:ext cx="370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potenciált az alábbi sorfejtés szolgáltatja: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90C9D8A-5890-E024-746B-A423A1A5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6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BF3682-2F30-2502-292C-EBAC9F9B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gömbi koordináták átírása derékszögű koordinátákká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3432870-0970-5FDE-85ED-798C476FEDF9}"/>
                  </a:ext>
                </a:extLst>
              </p:cNvPr>
              <p:cNvSpPr txBox="1"/>
              <p:nvPr/>
            </p:nvSpPr>
            <p:spPr>
              <a:xfrm>
                <a:off x="838199" y="2316388"/>
                <a:ext cx="3773557" cy="2883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pc="-5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hu-HU" sz="1800" i="1" spc="-5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pc="-5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hu-HU" sz="1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sz="1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</m:e>
                      </m:func>
                      <m:sSub>
                        <m:sSub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hu-HU" sz="1800" i="1" spc="-5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spc="-5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hu-HU" sz="1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sz="1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</m:e>
                      </m:func>
                      <m:sSub>
                        <m:sSub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sz="18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endParaRPr lang="hu-HU" sz="1800" i="1" spc="-5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endParaRPr lang="hu-HU" i="1" spc="-5" dirty="0"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:endParaRPr lang="hu-HU" sz="1800" i="1" spc="-5" dirty="0">
                  <a:effectLst/>
                  <a:latin typeface="Cambria Math" panose="020405030504060302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𝑥</m:t>
                      </m:r>
                      <m:r>
                        <a:rPr lang="en-US" sz="180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r>
                        <a:rPr lang="en-US" sz="180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𝑟</m:t>
                      </m:r>
                      <m:r>
                        <a:rPr lang="en-US" sz="1800" i="1" spc="-5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∗</m:t>
                      </m:r>
                      <m:func>
                        <m:func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𝜗</m:t>
                              </m:r>
                            </m:e>
                          </m:d>
                          <m:r>
                            <a:rPr lang="en-US" sz="18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∗</m:t>
                          </m:r>
                          <m:func>
                            <m:func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1800" i="1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spc="-5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λ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hu-HU" sz="18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𝑦</m:t>
                      </m:r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𝑟</m:t>
                      </m:r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∗</m:t>
                      </m:r>
                      <m:func>
                        <m:func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𝜗</m:t>
                              </m:r>
                            </m:e>
                          </m:d>
                        </m:e>
                      </m:func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∗</m:t>
                      </m:r>
                      <m:func>
                        <m:func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800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λ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18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indent="182880" algn="just">
                  <a:lnSpc>
                    <a:spcPct val="95000"/>
                  </a:lnSpc>
                  <a:spcAft>
                    <a:spcPts val="600"/>
                  </a:spcAft>
                  <a:tabLst>
                    <a:tab pos="182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𝑧</m:t>
                      </m:r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𝑟</m:t>
                      </m:r>
                      <m:r>
                        <a:rPr lang="en-US" sz="1800" i="1" spc="-5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∗</m:t>
                      </m:r>
                      <m:func>
                        <m:funcPr>
                          <m:ctrlPr>
                            <a:rPr lang="hu-HU" sz="1800" i="1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spc="-5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u-HU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US" sz="1800" i="1" spc="-5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𝜗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1800" spc="-5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3432870-0970-5FDE-85ED-798C476F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316388"/>
                <a:ext cx="3773557" cy="2883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4">
                <a:extLst>
                  <a:ext uri="{FF2B5EF4-FFF2-40B4-BE49-F238E27FC236}">
                    <a16:creationId xmlns:a16="http://schemas.microsoft.com/office/drawing/2014/main" id="{6478278D-8359-DB2F-E2A5-89B7F372A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836680"/>
                  </p:ext>
                </p:extLst>
              </p:nvPr>
            </p:nvGraphicFramePr>
            <p:xfrm>
              <a:off x="4946880" y="1027906"/>
              <a:ext cx="6238356" cy="564341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4705">
                      <a:extLst>
                        <a:ext uri="{9D8B030D-6E8A-4147-A177-3AD203B41FA5}">
                          <a16:colId xmlns:a16="http://schemas.microsoft.com/office/drawing/2014/main" val="754799287"/>
                        </a:ext>
                      </a:extLst>
                    </a:gridCol>
                    <a:gridCol w="2889379">
                      <a:extLst>
                        <a:ext uri="{9D8B030D-6E8A-4147-A177-3AD203B41FA5}">
                          <a16:colId xmlns:a16="http://schemas.microsoft.com/office/drawing/2014/main" val="3001335875"/>
                        </a:ext>
                      </a:extLst>
                    </a:gridCol>
                    <a:gridCol w="2264272">
                      <a:extLst>
                        <a:ext uri="{9D8B030D-6E8A-4147-A177-3AD203B41FA5}">
                          <a16:colId xmlns:a16="http://schemas.microsoft.com/office/drawing/2014/main" val="755402641"/>
                        </a:ext>
                      </a:extLst>
                    </a:gridCol>
                  </a:tblGrid>
                  <a:tr h="4409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 dirty="0" err="1">
                              <a:effectLst/>
                            </a:rPr>
                            <a:t>Coeffs</a:t>
                          </a:r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hu-HU" sz="1500" baseline="0" dirty="0">
                              <a:effectLst/>
                            </a:rPr>
                            <a:t>Gömbi koordináták</a:t>
                          </a:r>
                          <a:endParaRPr lang="hu-HU" sz="1500" b="1" i="1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hu-HU" sz="1500" baseline="0" dirty="0" err="1">
                              <a:effectLst/>
                            </a:rPr>
                            <a:t>Descartesi</a:t>
                          </a:r>
                          <a:r>
                            <a:rPr lang="hu-HU" sz="1500" baseline="0" dirty="0">
                              <a:effectLst/>
                            </a:rPr>
                            <a:t> koordináták</a:t>
                          </a:r>
                          <a:endParaRPr lang="hu-HU" sz="1500" b="1" i="1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52263183"/>
                      </a:ext>
                    </a:extLst>
                  </a:tr>
                  <a:tr h="3123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>
                              <a:effectLst/>
                            </a:rPr>
                            <a:t>z</a:t>
                          </a:r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2337594"/>
                      </a:ext>
                    </a:extLst>
                  </a:tr>
                  <a:tr h="480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 dirty="0">
                              <a:effectLst/>
                            </a:rPr>
                            <a:t>-x</a:t>
                          </a:r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578"/>
                      </a:ext>
                    </a:extLst>
                  </a:tr>
                  <a:tr h="480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 dirty="0">
                              <a:effectLst/>
                            </a:rPr>
                            <a:t>-y</a:t>
                          </a:r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4264227"/>
                      </a:ext>
                    </a:extLst>
                  </a:tr>
                  <a:tr h="9837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func>
                                      <m:func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hu-HU" sz="1500" i="1" baseline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500" baseline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e>
                                          <m:sup>
                                            <m:r>
                                              <a:rPr lang="en-US" sz="1500" baseline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hu-HU" sz="1500" i="1" baseline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500" baseline="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𝜗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30093471"/>
                      </a:ext>
                    </a:extLst>
                  </a:tr>
                  <a:tr h="7283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91266210"/>
                      </a:ext>
                    </a:extLst>
                  </a:tr>
                  <a:tr h="4911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35205600"/>
                      </a:ext>
                    </a:extLst>
                  </a:tr>
                  <a:tr h="9929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95365418"/>
                      </a:ext>
                    </a:extLst>
                  </a:tr>
                  <a:tr h="7337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500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unc>
                                  <m:funcPr>
                                    <m:ctrlPr>
                                      <a:rPr lang="hu-HU" sz="1500" i="1" baseline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hu-HU" sz="1500" i="1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500" baseline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500" baseline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22915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4">
                <a:extLst>
                  <a:ext uri="{FF2B5EF4-FFF2-40B4-BE49-F238E27FC236}">
                    <a16:creationId xmlns:a16="http://schemas.microsoft.com/office/drawing/2014/main" id="{6478278D-8359-DB2F-E2A5-89B7F372AD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6836680"/>
                  </p:ext>
                </p:extLst>
              </p:nvPr>
            </p:nvGraphicFramePr>
            <p:xfrm>
              <a:off x="4946880" y="1027906"/>
              <a:ext cx="6238356" cy="564341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4705">
                      <a:extLst>
                        <a:ext uri="{9D8B030D-6E8A-4147-A177-3AD203B41FA5}">
                          <a16:colId xmlns:a16="http://schemas.microsoft.com/office/drawing/2014/main" val="754799287"/>
                        </a:ext>
                      </a:extLst>
                    </a:gridCol>
                    <a:gridCol w="2889379">
                      <a:extLst>
                        <a:ext uri="{9D8B030D-6E8A-4147-A177-3AD203B41FA5}">
                          <a16:colId xmlns:a16="http://schemas.microsoft.com/office/drawing/2014/main" val="3001335875"/>
                        </a:ext>
                      </a:extLst>
                    </a:gridCol>
                    <a:gridCol w="2264272">
                      <a:extLst>
                        <a:ext uri="{9D8B030D-6E8A-4147-A177-3AD203B41FA5}">
                          <a16:colId xmlns:a16="http://schemas.microsoft.com/office/drawing/2014/main" val="755402641"/>
                        </a:ext>
                      </a:extLst>
                    </a:gridCol>
                  </a:tblGrid>
                  <a:tr h="4409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 dirty="0" err="1">
                              <a:effectLst/>
                            </a:rPr>
                            <a:t>Coeffs</a:t>
                          </a:r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hu-HU" sz="1500" baseline="0" dirty="0">
                              <a:effectLst/>
                            </a:rPr>
                            <a:t>Gömbi koordináták</a:t>
                          </a:r>
                          <a:endParaRPr lang="hu-HU" sz="1500" b="1" i="1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hu-HU" sz="1500" baseline="0" dirty="0" err="1">
                              <a:effectLst/>
                            </a:rPr>
                            <a:t>Descartesi</a:t>
                          </a:r>
                          <a:r>
                            <a:rPr lang="hu-HU" sz="1500" baseline="0" dirty="0">
                              <a:effectLst/>
                            </a:rPr>
                            <a:t> koordináták</a:t>
                          </a:r>
                          <a:endParaRPr lang="hu-HU" sz="1500" b="1" i="1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52263183"/>
                      </a:ext>
                    </a:extLst>
                  </a:tr>
                  <a:tr h="312368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150000" r="-476404" b="-154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150000" r="-78903" b="-1548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>
                              <a:effectLst/>
                            </a:rPr>
                            <a:t>z</a:t>
                          </a:r>
                          <a:endParaRPr lang="hu-HU" sz="1500" baseline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42337594"/>
                      </a:ext>
                    </a:extLst>
                  </a:tr>
                  <a:tr h="480102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164557" r="-476404" b="-918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164557" r="-78903" b="-918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 dirty="0">
                              <a:effectLst/>
                            </a:rPr>
                            <a:t>-x</a:t>
                          </a:r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6578"/>
                      </a:ext>
                    </a:extLst>
                  </a:tr>
                  <a:tr h="480102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267949" r="-476404" b="-8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267949" r="-78903" b="-8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1500" baseline="0" dirty="0">
                              <a:effectLst/>
                            </a:rPr>
                            <a:t>-y</a:t>
                          </a:r>
                          <a:endParaRPr lang="hu-HU" sz="1500" baseline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04264227"/>
                      </a:ext>
                    </a:extLst>
                  </a:tr>
                  <a:tr h="98374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177160" r="-47640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177160" r="-7890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5538" t="-177160" r="-538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3471"/>
                      </a:ext>
                    </a:extLst>
                  </a:tr>
                  <a:tr h="728345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374167" r="-476404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374167" r="-78903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5538" t="-374167" r="-538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1266210"/>
                      </a:ext>
                    </a:extLst>
                  </a:tr>
                  <a:tr h="491101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711250" r="-476404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711250" r="-78903" b="-35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5538" t="-711250" r="-538" b="-35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205600"/>
                      </a:ext>
                    </a:extLst>
                  </a:tr>
                  <a:tr h="992978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398160" r="-476404" b="-75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398160" r="-78903" b="-75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5538" t="-398160" r="-538" b="-75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5365418"/>
                      </a:ext>
                    </a:extLst>
                  </a:tr>
                  <a:tr h="73373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62" t="-671074" r="-47640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764" t="-671074" r="-78903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75538" t="-671074" r="-538" b="-16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29157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3C2D7BB6-E447-F65D-857C-B13A73D6B4F6}"/>
              </a:ext>
            </a:extLst>
          </p:cNvPr>
          <p:cNvSpPr txBox="1"/>
          <p:nvPr/>
        </p:nvSpPr>
        <p:spPr>
          <a:xfrm>
            <a:off x="288235" y="5493070"/>
            <a:ext cx="432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MATLAB©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Symbolic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Toolbox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89C972A-428D-6646-1A0F-3189E682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37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0946C-54AC-757B-217E-6BDBE013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 rendű tagok összehasonlítása…</a:t>
            </a:r>
          </a:p>
        </p:txBody>
      </p:sp>
      <p:sp>
        <p:nvSpPr>
          <p:cNvPr id="3" name="Háromszög 2">
            <a:extLst>
              <a:ext uri="{FF2B5EF4-FFF2-40B4-BE49-F238E27FC236}">
                <a16:creationId xmlns:a16="http://schemas.microsoft.com/office/drawing/2014/main" id="{C2CFD875-3FAF-8F2C-2458-E3093E7476AF}"/>
              </a:ext>
            </a:extLst>
          </p:cNvPr>
          <p:cNvSpPr/>
          <p:nvPr/>
        </p:nvSpPr>
        <p:spPr>
          <a:xfrm>
            <a:off x="6065190" y="3056760"/>
            <a:ext cx="3291840" cy="2926080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1D60AD6-19E7-08D3-D2B3-103048955E2C}"/>
                  </a:ext>
                </a:extLst>
              </p:cNvPr>
              <p:cNvSpPr txBox="1"/>
              <p:nvPr/>
            </p:nvSpPr>
            <p:spPr>
              <a:xfrm>
                <a:off x="6796710" y="2052185"/>
                <a:ext cx="1828800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E1D60AD6-19E7-08D3-D2B3-10304895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710" y="2052185"/>
                <a:ext cx="1828800" cy="965842"/>
              </a:xfrm>
              <a:prstGeom prst="rect">
                <a:avLst/>
              </a:prstGeom>
              <a:blipFill>
                <a:blip r:embed="rId2"/>
                <a:stretch>
                  <a:fillRect r="-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áromszög 5">
            <a:extLst>
              <a:ext uri="{FF2B5EF4-FFF2-40B4-BE49-F238E27FC236}">
                <a16:creationId xmlns:a16="http://schemas.microsoft.com/office/drawing/2014/main" id="{77AD625C-C887-60C8-AA04-823679A9D02E}"/>
              </a:ext>
            </a:extLst>
          </p:cNvPr>
          <p:cNvSpPr/>
          <p:nvPr/>
        </p:nvSpPr>
        <p:spPr>
          <a:xfrm rot="10800000">
            <a:off x="6893098" y="4590472"/>
            <a:ext cx="1641302" cy="1392367"/>
          </a:xfrm>
          <a:prstGeom prst="triangl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B505E7B-9AE6-7194-D9F8-FB492F3A7C88}"/>
                  </a:ext>
                </a:extLst>
              </p:cNvPr>
              <p:cNvSpPr txBox="1"/>
              <p:nvPr/>
            </p:nvSpPr>
            <p:spPr>
              <a:xfrm>
                <a:off x="9357030" y="5731069"/>
                <a:ext cx="1745673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DB505E7B-9AE6-7194-D9F8-FB492F3A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30" y="5731069"/>
                <a:ext cx="1745673" cy="965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CC0B4C7-5E71-E9BC-381E-43BBE59A4829}"/>
                  </a:ext>
                </a:extLst>
              </p:cNvPr>
              <p:cNvSpPr txBox="1"/>
              <p:nvPr/>
            </p:nvSpPr>
            <p:spPr>
              <a:xfrm>
                <a:off x="4008581" y="5731069"/>
                <a:ext cx="1930400" cy="965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hu-H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hu-H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hu-HU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hu-H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9CC0B4C7-5E71-E9BC-381E-43BBE59A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81" y="5731069"/>
                <a:ext cx="1930400" cy="9658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6BA56D7-72BF-C52D-DE95-23F3B94E27BD}"/>
                  </a:ext>
                </a:extLst>
              </p:cNvPr>
              <p:cNvSpPr txBox="1"/>
              <p:nvPr/>
            </p:nvSpPr>
            <p:spPr>
              <a:xfrm>
                <a:off x="4663110" y="6040092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C6BA56D7-72BF-C52D-DE95-23F3B94E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10" y="6040092"/>
                <a:ext cx="6096000" cy="628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9964023-4F2E-5429-90E3-4962A0656DC3}"/>
                  </a:ext>
                </a:extLst>
              </p:cNvPr>
              <p:cNvSpPr txBox="1"/>
              <p:nvPr/>
            </p:nvSpPr>
            <p:spPr>
              <a:xfrm>
                <a:off x="6119090" y="4097860"/>
                <a:ext cx="6096000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C9964023-4F2E-5429-90E3-4962A0656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090" y="4097860"/>
                <a:ext cx="6096000" cy="6286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D1D7D36-28F1-55FC-4C7C-1E3DF6133EE9}"/>
                  </a:ext>
                </a:extLst>
              </p:cNvPr>
              <p:cNvSpPr txBox="1"/>
              <p:nvPr/>
            </p:nvSpPr>
            <p:spPr>
              <a:xfrm>
                <a:off x="3207130" y="4155112"/>
                <a:ext cx="6105236" cy="62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u-H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hu-HU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8D1D7D36-28F1-55FC-4C7C-1E3DF6133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130" y="4155112"/>
                <a:ext cx="6105236" cy="628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áblázat 6">
                <a:extLst>
                  <a:ext uri="{FF2B5EF4-FFF2-40B4-BE49-F238E27FC236}">
                    <a16:creationId xmlns:a16="http://schemas.microsoft.com/office/drawing/2014/main" id="{65276874-4109-1519-7D52-5176411C9D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2246359"/>
                  </p:ext>
                </p:extLst>
              </p:nvPr>
            </p:nvGraphicFramePr>
            <p:xfrm>
              <a:off x="679084" y="2428898"/>
              <a:ext cx="3219908" cy="32660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0444">
                      <a:extLst>
                        <a:ext uri="{9D8B030D-6E8A-4147-A177-3AD203B41FA5}">
                          <a16:colId xmlns:a16="http://schemas.microsoft.com/office/drawing/2014/main" val="3694013841"/>
                        </a:ext>
                      </a:extLst>
                    </a:gridCol>
                    <a:gridCol w="162560">
                      <a:extLst>
                        <a:ext uri="{9D8B030D-6E8A-4147-A177-3AD203B41FA5}">
                          <a16:colId xmlns:a16="http://schemas.microsoft.com/office/drawing/2014/main" val="3830584798"/>
                        </a:ext>
                      </a:extLst>
                    </a:gridCol>
                    <a:gridCol w="2556904">
                      <a:extLst>
                        <a:ext uri="{9D8B030D-6E8A-4147-A177-3AD203B41FA5}">
                          <a16:colId xmlns:a16="http://schemas.microsoft.com/office/drawing/2014/main" val="4284018078"/>
                        </a:ext>
                      </a:extLst>
                    </a:gridCol>
                  </a:tblGrid>
                  <a:tr h="8175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6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hu-HU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6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p>
                                  <m:sSup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hu-HU" sz="16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p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16204695"/>
                      </a:ext>
                    </a:extLst>
                  </a:tr>
                  <a:tr h="605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1727287"/>
                      </a:ext>
                    </a:extLst>
                  </a:tr>
                  <a:tr h="4081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oMath>
                            </m:oMathPara>
                          </a14:m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37471000"/>
                      </a:ext>
                    </a:extLst>
                  </a:tr>
                  <a:tr h="8252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d>
                                  <m:d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6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p>
                                      <m:sSupPr>
                                        <m:ctrlPr>
                                          <a:rPr lang="hu-HU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hu-HU" sz="1600" b="0" i="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014614"/>
                      </a:ext>
                    </a:extLst>
                  </a:tr>
                  <a:tr h="609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u-HU" sz="1600" b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1600" b="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hu-HU" sz="16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28307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áblázat 6">
                <a:extLst>
                  <a:ext uri="{FF2B5EF4-FFF2-40B4-BE49-F238E27FC236}">
                    <a16:creationId xmlns:a16="http://schemas.microsoft.com/office/drawing/2014/main" id="{65276874-4109-1519-7D52-5176411C9D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2246359"/>
                  </p:ext>
                </p:extLst>
              </p:nvPr>
            </p:nvGraphicFramePr>
            <p:xfrm>
              <a:off x="679084" y="2428898"/>
              <a:ext cx="3219908" cy="326600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00444">
                      <a:extLst>
                        <a:ext uri="{9D8B030D-6E8A-4147-A177-3AD203B41FA5}">
                          <a16:colId xmlns:a16="http://schemas.microsoft.com/office/drawing/2014/main" val="3694013841"/>
                        </a:ext>
                      </a:extLst>
                    </a:gridCol>
                    <a:gridCol w="162560">
                      <a:extLst>
                        <a:ext uri="{9D8B030D-6E8A-4147-A177-3AD203B41FA5}">
                          <a16:colId xmlns:a16="http://schemas.microsoft.com/office/drawing/2014/main" val="3830584798"/>
                        </a:ext>
                      </a:extLst>
                    </a:gridCol>
                    <a:gridCol w="2556904">
                      <a:extLst>
                        <a:ext uri="{9D8B030D-6E8A-4147-A177-3AD203B41FA5}">
                          <a16:colId xmlns:a16="http://schemas.microsoft.com/office/drawing/2014/main" val="4284018078"/>
                        </a:ext>
                      </a:extLst>
                    </a:gridCol>
                  </a:tblGrid>
                  <a:tr h="817551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746" r="-547561" b="-30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90" t="-746" r="-476" b="-30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6204695"/>
                      </a:ext>
                    </a:extLst>
                  </a:tr>
                  <a:tr h="605303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135000" r="-547561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90" t="-135000" r="-476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1727287"/>
                      </a:ext>
                    </a:extLst>
                  </a:tr>
                  <a:tr h="40813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350746" r="-547561" b="-355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90" t="-350746" r="-476" b="-355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471000"/>
                      </a:ext>
                    </a:extLst>
                  </a:tr>
                  <a:tr h="82523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222059" r="-547561" b="-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90" t="-222059" r="-476" b="-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014614"/>
                      </a:ext>
                    </a:extLst>
                  </a:tr>
                  <a:tr h="609783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1220" t="-438000" r="-547561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endParaRPr lang="hu-HU" sz="1600" b="0" dirty="0">
                            <a:effectLst/>
                            <a:latin typeface="+mn-lt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8"/>
                          <a:stretch>
                            <a:fillRect l="-26190" t="-438000" r="-476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83075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Szabadkéz 30">
                <a:extLst>
                  <a:ext uri="{FF2B5EF4-FFF2-40B4-BE49-F238E27FC236}">
                    <a16:creationId xmlns:a16="http://schemas.microsoft.com/office/drawing/2014/main" id="{8C1F0C1A-1F08-721F-E620-329E530E4183}"/>
                  </a:ext>
                </a:extLst>
              </p14:cNvPr>
              <p14:cNvContentPartPr/>
              <p14:nvPr/>
            </p14:nvContentPartPr>
            <p14:xfrm>
              <a:off x="10316436" y="3657182"/>
              <a:ext cx="360" cy="360"/>
            </p14:xfrm>
          </p:contentPart>
        </mc:Choice>
        <mc:Fallback xmlns="">
          <p:pic>
            <p:nvPicPr>
              <p:cNvPr id="31" name="Szabadkéz 30">
                <a:extLst>
                  <a:ext uri="{FF2B5EF4-FFF2-40B4-BE49-F238E27FC236}">
                    <a16:creationId xmlns:a16="http://schemas.microsoft.com/office/drawing/2014/main" id="{8C1F0C1A-1F08-721F-E620-329E530E41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07796" y="364818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Szövegdoboz 32">
            <a:extLst>
              <a:ext uri="{FF2B5EF4-FFF2-40B4-BE49-F238E27FC236}">
                <a16:creationId xmlns:a16="http://schemas.microsoft.com/office/drawing/2014/main" id="{34E43233-EA7F-8CDB-F7C9-A9B35A9771DB}"/>
              </a:ext>
            </a:extLst>
          </p:cNvPr>
          <p:cNvSpPr txBox="1"/>
          <p:nvPr/>
        </p:nvSpPr>
        <p:spPr>
          <a:xfrm>
            <a:off x="1108364" y="1579418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Gömbi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E2F850F6-915A-CBFA-AF79-FDB904CB1459}"/>
              </a:ext>
            </a:extLst>
          </p:cNvPr>
          <p:cNvSpPr txBox="1"/>
          <p:nvPr/>
        </p:nvSpPr>
        <p:spPr>
          <a:xfrm>
            <a:off x="6259748" y="1440873"/>
            <a:ext cx="244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Derékszögű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CB9B3B-DEE0-BB09-AD1D-814ADE950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68E3B-7302-4710-8D04-202A45B2B58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77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6355</TotalTime>
  <Words>2485</Words>
  <Application>Microsoft Office PowerPoint</Application>
  <PresentationFormat>Szélesvásznú</PresentationFormat>
  <Paragraphs>656</Paragraphs>
  <Slides>44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Times New Roman</vt:lpstr>
      <vt:lpstr>Office-téma</vt:lpstr>
      <vt:lpstr>Az álruhás Laplace egyenlet, avagy mit tesz hozzá a derékszögű koordinátákkal történő felírás a gömbi koordinátás megoldás megértéséhez?</vt:lpstr>
      <vt:lpstr>Laplace egyenlet</vt:lpstr>
      <vt:lpstr>Laplace egyenlet derékszögű koordinátákkal</vt:lpstr>
      <vt:lpstr>Laplace egyenlet derékszögű koordinátákkal</vt:lpstr>
      <vt:lpstr>Laplace egyenlet derékszögű koordinátákkal</vt:lpstr>
      <vt:lpstr>Laplace egyenlet derékszögű koordinátákkal</vt:lpstr>
      <vt:lpstr>A Laplace egyenlet gömbi koordinátákkal</vt:lpstr>
      <vt:lpstr>A gömbi koordináták átírása derékszögű koordinátákká</vt:lpstr>
      <vt:lpstr>n = 2 rendű tagok összehasonlítása…</vt:lpstr>
      <vt:lpstr>n = 2 rendű tagok összehasonlítása</vt:lpstr>
      <vt:lpstr>n = 2 rendű tagok összehasonlítása</vt:lpstr>
      <vt:lpstr>n = 3 rendű tagok összehasonlítása</vt:lpstr>
      <vt:lpstr>n = 3 rendű tagok összehasonlítása</vt:lpstr>
      <vt:lpstr>Normálás</vt:lpstr>
      <vt:lpstr>PowerPoint-bemutató</vt:lpstr>
      <vt:lpstr>PowerPoint-bemutató</vt:lpstr>
      <vt:lpstr>PowerPoint-bemutató</vt:lpstr>
      <vt:lpstr>A két módszert összekötő „hibrid” megoldás</vt:lpstr>
      <vt:lpstr>A hibrid megoldás (n=2)</vt:lpstr>
      <vt:lpstr>Teljesül a függvényekre a Laplace egyenlet</vt:lpstr>
      <vt:lpstr>120 fokos elforgatással előállíthatóak egymásból</vt:lpstr>
      <vt:lpstr>120 fokos elforgatással előállíthatóak egymásból</vt:lpstr>
      <vt:lpstr>120 fokos elforgatással előállíthatóak egymásból</vt:lpstr>
      <vt:lpstr>PowerPoint-bemutató</vt:lpstr>
      <vt:lpstr>Teljesül a függvényekre a Laplace egyenlet</vt:lpstr>
      <vt:lpstr>PowerPoint-bemutató</vt:lpstr>
      <vt:lpstr>PowerPoint-bemutató</vt:lpstr>
      <vt:lpstr>PowerPoint-bemutató</vt:lpstr>
      <vt:lpstr>A két módszert összekötő „hibrid” megoldás</vt:lpstr>
      <vt:lpstr>PowerPoint-bemutató</vt:lpstr>
      <vt:lpstr>A két módszert összekötő „hibrid” megoldás</vt:lpstr>
      <vt:lpstr>PowerPoint-bemutató</vt:lpstr>
      <vt:lpstr>A két módszert összekötő „hibrid” megoldás</vt:lpstr>
      <vt:lpstr>PowerPoint-bemutató</vt:lpstr>
      <vt:lpstr>PowerPoint-bemutató</vt:lpstr>
      <vt:lpstr>PowerPoint-bemutató</vt:lpstr>
      <vt:lpstr>PowerPoint-bemutató</vt:lpstr>
      <vt:lpstr>A két módszert összekötő „hibrid” megoldás</vt:lpstr>
      <vt:lpstr>PowerPoint-bemutató</vt:lpstr>
      <vt:lpstr>PowerPoint-bemutató</vt:lpstr>
      <vt:lpstr>PowerPoint-bemutató</vt:lpstr>
      <vt:lpstr>PowerPoint-bemutató</vt:lpstr>
      <vt:lpstr>Köszönöm a figyelmet!</vt:lpstr>
      <vt:lpstr>Irodalomjegyzék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gömb „kockásítása”,  avagy  a gömbi koordinátákkal felírt Laplace egyenlet megoldásának átírása derékszögű koordinátákba</dc:title>
  <dc:creator>Molnár Gábor Péter</dc:creator>
  <cp:lastModifiedBy>Gilányi Gibárt</cp:lastModifiedBy>
  <cp:revision>23</cp:revision>
  <dcterms:created xsi:type="dcterms:W3CDTF">2022-10-11T11:58:53Z</dcterms:created>
  <dcterms:modified xsi:type="dcterms:W3CDTF">2023-06-05T19:56:25Z</dcterms:modified>
</cp:coreProperties>
</file>